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262" r:id="rId2"/>
  </p:sldIdLst>
  <p:sldSz cx="12801600" cy="9601200" type="A3"/>
  <p:notesSz cx="8580438" cy="12433300"/>
  <p:defaultTextStyle>
    <a:defPPr>
      <a:defRPr lang="ja-JP"/>
    </a:defPPr>
    <a:lvl1pPr marL="0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1pPr>
    <a:lvl2pPr marL="560988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2pPr>
    <a:lvl3pPr marL="1121975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3pPr>
    <a:lvl4pPr marL="1682964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4pPr>
    <a:lvl5pPr marL="2243950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5pPr>
    <a:lvl6pPr marL="2804938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6pPr>
    <a:lvl7pPr marL="3365926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7pPr>
    <a:lvl8pPr marL="3926915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8pPr>
    <a:lvl9pPr marL="4487902" algn="l" defTabSz="1121975" rtl="0" eaLnBrk="1" latinLnBrk="0" hangingPunct="1">
      <a:defRPr kumimoji="1" sz="22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CFB"/>
    <a:srgbClr val="F9DA67"/>
    <a:srgbClr val="F7CB29"/>
    <a:srgbClr val="A9E5AF"/>
    <a:srgbClr val="266196"/>
    <a:srgbClr val="F09456"/>
    <a:srgbClr val="ECB95E"/>
    <a:srgbClr val="C55A11"/>
    <a:srgbClr val="007456"/>
    <a:srgbClr val="009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1" autoAdjust="0"/>
    <p:restoredTop sz="96429" autoAdjust="0"/>
  </p:normalViewPr>
  <p:slideViewPr>
    <p:cSldViewPr snapToGrid="0">
      <p:cViewPr varScale="1">
        <p:scale>
          <a:sx n="56" d="100"/>
          <a:sy n="56" d="100"/>
        </p:scale>
        <p:origin x="156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718931" cy="623965"/>
          </a:xfrm>
          <a:prstGeom prst="rect">
            <a:avLst/>
          </a:prstGeom>
        </p:spPr>
        <p:txBody>
          <a:bodyPr vert="horz" lIns="115688" tIns="57845" rIns="115688" bIns="57845" rtlCol="0"/>
          <a:lstStyle>
            <a:lvl1pPr algn="l">
              <a:defRPr sz="15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859488" y="3"/>
            <a:ext cx="3718930" cy="623965"/>
          </a:xfrm>
          <a:prstGeom prst="rect">
            <a:avLst/>
          </a:prstGeom>
        </p:spPr>
        <p:txBody>
          <a:bodyPr vert="horz" lIns="115688" tIns="57845" rIns="115688" bIns="57845" rtlCol="0"/>
          <a:lstStyle>
            <a:lvl1pPr algn="r">
              <a:defRPr sz="1500"/>
            </a:lvl1pPr>
          </a:lstStyle>
          <a:p>
            <a:fld id="{AB89C35B-5F88-4B7B-B6D2-8E8D0172672B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554163"/>
            <a:ext cx="5592762" cy="4194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15688" tIns="57845" rIns="115688" bIns="5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57440" y="5983665"/>
            <a:ext cx="6865564" cy="4895725"/>
          </a:xfrm>
          <a:prstGeom prst="rect">
            <a:avLst/>
          </a:prstGeom>
        </p:spPr>
        <p:txBody>
          <a:bodyPr vert="horz" lIns="115688" tIns="57845" rIns="115688" bIns="5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11809338"/>
            <a:ext cx="3718931" cy="623965"/>
          </a:xfrm>
          <a:prstGeom prst="rect">
            <a:avLst/>
          </a:prstGeom>
        </p:spPr>
        <p:txBody>
          <a:bodyPr vert="horz" lIns="115688" tIns="57845" rIns="115688" bIns="57845" rtlCol="0" anchor="b"/>
          <a:lstStyle>
            <a:lvl1pPr algn="l">
              <a:defRPr sz="15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859488" y="11809338"/>
            <a:ext cx="3718930" cy="623965"/>
          </a:xfrm>
          <a:prstGeom prst="rect">
            <a:avLst/>
          </a:prstGeom>
        </p:spPr>
        <p:txBody>
          <a:bodyPr vert="horz" lIns="115688" tIns="57845" rIns="115688" bIns="57845" rtlCol="0" anchor="b"/>
          <a:lstStyle>
            <a:lvl1pPr algn="r">
              <a:defRPr sz="1500"/>
            </a:lvl1pPr>
          </a:lstStyle>
          <a:p>
            <a:fld id="{38FDB717-2977-4BBC-9378-E093EB74C5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963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FDB717-2977-4BBC-9378-E093EB74C51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50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g"/><Relationship Id="rId5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613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96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861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図プレースホルダー 361"/>
          <p:cNvSpPr>
            <a:spLocks noGrp="1"/>
          </p:cNvSpPr>
          <p:nvPr>
            <p:ph type="pic" sz="quarter" idx="23" hasCustomPrompt="1"/>
          </p:nvPr>
        </p:nvSpPr>
        <p:spPr>
          <a:xfrm>
            <a:off x="3567342" y="7337869"/>
            <a:ext cx="2069133" cy="1722522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62" name="図プレースホルダー 361"/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579538" y="448517"/>
            <a:ext cx="876248" cy="1137143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校章などを追加する</a:t>
            </a:r>
          </a:p>
        </p:txBody>
      </p:sp>
      <p:sp>
        <p:nvSpPr>
          <p:cNvPr id="364" name="テキスト プレースホルダー 36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585660" y="1418955"/>
            <a:ext cx="2852589" cy="433486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〇〇〇〇学校 〇年〇組　〇〇学級</a:t>
            </a:r>
          </a:p>
        </p:txBody>
      </p:sp>
      <p:sp>
        <p:nvSpPr>
          <p:cNvPr id="366" name="テキスト プレースホルダー 36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585661" y="633515"/>
            <a:ext cx="4242775" cy="743631"/>
          </a:xfrm>
        </p:spPr>
        <p:txBody>
          <a:bodyPr>
            <a:prstTxWarp prst="textWave2">
              <a:avLst/>
            </a:prstTxWarp>
            <a:noAutofit/>
          </a:bodyPr>
          <a:lstStyle>
            <a:lvl1pPr marL="0" indent="0" algn="ctr">
              <a:buNone/>
              <a:defRPr sz="3200" b="0" cap="none" spc="0">
                <a:ln w="0"/>
                <a:solidFill>
                  <a:srgbClr val="2661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err="1"/>
              <a:t>〇〇〇〇だ</a:t>
            </a:r>
            <a:r>
              <a:rPr kumimoji="1" lang="ja-JP" altLang="en-US" dirty="0"/>
              <a:t>より</a:t>
            </a:r>
          </a:p>
        </p:txBody>
      </p:sp>
      <p:sp>
        <p:nvSpPr>
          <p:cNvPr id="367" name="テキスト プレースホルダー 36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588939" y="457264"/>
            <a:ext cx="1772982" cy="354561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平成</a:t>
            </a:r>
            <a:r>
              <a:rPr kumimoji="1" lang="en-US" altLang="ja-JP" dirty="0"/>
              <a:t>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70" name="テキスト プレースホルダー 363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4335114" y="1360302"/>
            <a:ext cx="1382735" cy="354561"/>
          </a:xfr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第００号</a:t>
            </a:r>
          </a:p>
        </p:txBody>
      </p:sp>
      <p:sp>
        <p:nvSpPr>
          <p:cNvPr id="371" name="テキスト プレースホルダー 363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34843" y="2227606"/>
            <a:ext cx="3257321" cy="517663"/>
          </a:xfrm>
        </p:spPr>
        <p:txBody>
          <a:bodyPr>
            <a:noAutofit/>
          </a:bodyPr>
          <a:lstStyle>
            <a:lvl1pPr marL="0" indent="0" algn="l">
              <a:buNone/>
              <a:defRPr sz="18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4" name="テキスト プレースホルダー 363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7171113" y="457266"/>
            <a:ext cx="2803164" cy="433486"/>
          </a:xfrm>
        </p:spPr>
        <p:txBody>
          <a:bodyPr>
            <a:noAutofit/>
          </a:bodyPr>
          <a:lstStyle>
            <a:lvl1pPr marL="0" indent="0" algn="l">
              <a:buNone/>
              <a:defRPr sz="1600" b="1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月のスケジュール</a:t>
            </a:r>
          </a:p>
        </p:txBody>
      </p:sp>
      <p:sp>
        <p:nvSpPr>
          <p:cNvPr id="375" name="図プレースホルダー 361"/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3835728" y="2149283"/>
            <a:ext cx="2124095" cy="2766785"/>
          </a:xfrm>
          <a:blipFill dpi="0" rotWithShape="1">
            <a:blip r:embed="rId4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6" name="図プレースホルダー 361"/>
          <p:cNvSpPr>
            <a:spLocks noGrp="1"/>
          </p:cNvSpPr>
          <p:nvPr userDrawn="1">
            <p:ph type="pic" sz="quarter" idx="22" hasCustomPrompt="1"/>
          </p:nvPr>
        </p:nvSpPr>
        <p:spPr>
          <a:xfrm>
            <a:off x="643834" y="5521969"/>
            <a:ext cx="2068484" cy="1722522"/>
          </a:xfrm>
          <a:blipFill dpi="0" rotWithShape="1">
            <a:blip r:embed="rId5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87" name="テキスト プレースホルダー 386"/>
          <p:cNvSpPr>
            <a:spLocks noGrp="1"/>
          </p:cNvSpPr>
          <p:nvPr>
            <p:ph type="body" sz="quarter" idx="27" hasCustomPrompt="1"/>
          </p:nvPr>
        </p:nvSpPr>
        <p:spPr>
          <a:xfrm>
            <a:off x="388250" y="2745267"/>
            <a:ext cx="3303910" cy="2246586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89" name="テキスト プレースホルダー 386"/>
          <p:cNvSpPr>
            <a:spLocks noGrp="1"/>
          </p:cNvSpPr>
          <p:nvPr>
            <p:ph type="body" sz="quarter" idx="28" hasCustomPrompt="1"/>
          </p:nvPr>
        </p:nvSpPr>
        <p:spPr>
          <a:xfrm>
            <a:off x="2794684" y="5953924"/>
            <a:ext cx="2968392" cy="1290569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2" name="テキスト プレースホルダー 386"/>
          <p:cNvSpPr>
            <a:spLocks noGrp="1"/>
          </p:cNvSpPr>
          <p:nvPr>
            <p:ph type="body" sz="quarter" idx="30" hasCustomPrompt="1"/>
          </p:nvPr>
        </p:nvSpPr>
        <p:spPr>
          <a:xfrm>
            <a:off x="6904575" y="1865285"/>
            <a:ext cx="3313672" cy="3267330"/>
          </a:xfrm>
        </p:spPr>
        <p:txBody>
          <a:bodyPr>
            <a:no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endParaRPr kumimoji="1" lang="ja-JP" altLang="en-US" dirty="0"/>
          </a:p>
        </p:txBody>
      </p:sp>
      <p:sp>
        <p:nvSpPr>
          <p:cNvPr id="28" name="テキスト プレースホルダー 363"/>
          <p:cNvSpPr>
            <a:spLocks noGrp="1"/>
          </p:cNvSpPr>
          <p:nvPr>
            <p:ph type="body" sz="quarter" idx="31" hasCustomPrompt="1"/>
          </p:nvPr>
        </p:nvSpPr>
        <p:spPr>
          <a:xfrm>
            <a:off x="6780953" y="1104402"/>
            <a:ext cx="3145991" cy="433486"/>
          </a:xfrm>
        </p:spPr>
        <p:txBody>
          <a:bodyPr>
            <a:noAutofit/>
          </a:bodyPr>
          <a:lstStyle>
            <a:lvl1pPr marL="0" indent="0" algn="ctr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　行事予定</a:t>
            </a:r>
          </a:p>
        </p:txBody>
      </p:sp>
      <p:sp>
        <p:nvSpPr>
          <p:cNvPr id="29" name="テキスト プレースホルダー 386"/>
          <p:cNvSpPr>
            <a:spLocks noGrp="1"/>
          </p:cNvSpPr>
          <p:nvPr>
            <p:ph type="body" sz="quarter" idx="32" hasCustomPrompt="1"/>
          </p:nvPr>
        </p:nvSpPr>
        <p:spPr>
          <a:xfrm>
            <a:off x="6904571" y="5868655"/>
            <a:ext cx="5503343" cy="1853008"/>
          </a:xfrm>
        </p:spPr>
        <p:txBody>
          <a:bodyPr>
            <a:no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　語　　　　〇〇〇〇〇〇〇〇〇〇〇〇〇〇〇〇〇〇〇〇〇算　数　　　　〇〇〇〇〇〇〇〇〇〇〇〇〇〇〇〇〇〇〇〇〇理　科　　　　〇〇〇〇〇〇〇〇〇〇〇〇〇〇〇〇〇〇〇〇〇社　会　　　　〇〇〇〇〇〇〇〇〇〇〇〇〇〇〇〇〇〇〇〇〇音　楽　　　　〇〇〇〇〇〇〇〇〇〇〇〇〇〇〇〇〇〇〇〇〇図　工　　　　〇〇〇〇〇〇〇〇〇〇〇〇〇〇〇〇〇〇〇〇〇体　育　　　　〇〇〇〇〇〇〇〇〇〇〇〇〇〇〇〇〇〇〇〇〇道　徳　　　　〇〇〇〇〇〇〇〇〇〇〇〇〇〇〇〇〇〇〇〇〇</a:t>
            </a:r>
            <a:endParaRPr kumimoji="1" lang="ja-JP" altLang="en-US" dirty="0"/>
          </a:p>
        </p:txBody>
      </p:sp>
      <p:sp>
        <p:nvSpPr>
          <p:cNvPr id="30" name="テキスト プレースホルダー 363"/>
          <p:cNvSpPr>
            <a:spLocks noGrp="1"/>
          </p:cNvSpPr>
          <p:nvPr>
            <p:ph type="body" sz="quarter" idx="33" hasCustomPrompt="1"/>
          </p:nvPr>
        </p:nvSpPr>
        <p:spPr>
          <a:xfrm>
            <a:off x="6780953" y="5261739"/>
            <a:ext cx="3145991" cy="433486"/>
          </a:xfrm>
        </p:spPr>
        <p:txBody>
          <a:bodyPr>
            <a:noAutofit/>
          </a:bodyPr>
          <a:lstStyle>
            <a:lvl1pPr marL="0" indent="0" algn="ctr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　学習予定</a:t>
            </a:r>
          </a:p>
        </p:txBody>
      </p:sp>
      <p:sp>
        <p:nvSpPr>
          <p:cNvPr id="31" name="図プレースホルダー 361"/>
          <p:cNvSpPr>
            <a:spLocks noGrp="1"/>
          </p:cNvSpPr>
          <p:nvPr>
            <p:ph type="pic" sz="quarter" idx="34" hasCustomPrompt="1"/>
          </p:nvPr>
        </p:nvSpPr>
        <p:spPr>
          <a:xfrm>
            <a:off x="10254239" y="1780993"/>
            <a:ext cx="1965904" cy="1481074"/>
          </a:xfrm>
          <a:blipFill dpi="0" rotWithShape="1">
            <a:blip r:embed="rId6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6" name="図プレースホルダー 361"/>
          <p:cNvSpPr>
            <a:spLocks noGrp="1"/>
          </p:cNvSpPr>
          <p:nvPr>
            <p:ph type="pic" sz="quarter" idx="35" hasCustomPrompt="1"/>
          </p:nvPr>
        </p:nvSpPr>
        <p:spPr>
          <a:xfrm>
            <a:off x="10254239" y="3364608"/>
            <a:ext cx="1965904" cy="1481074"/>
          </a:xfrm>
          <a:blipFill dpi="0" rotWithShape="1">
            <a:blip r:embed="rId7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9" name="テキスト プレースホルダー 386"/>
          <p:cNvSpPr>
            <a:spLocks noGrp="1"/>
          </p:cNvSpPr>
          <p:nvPr>
            <p:ph type="body" sz="quarter" idx="36" hasCustomPrompt="1"/>
          </p:nvPr>
        </p:nvSpPr>
        <p:spPr>
          <a:xfrm>
            <a:off x="6949039" y="8536579"/>
            <a:ext cx="5266176" cy="705373"/>
          </a:xfrm>
        </p:spPr>
        <p:txBody>
          <a:bodyPr>
            <a:no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0" name="テキスト プレースホルダー 363"/>
          <p:cNvSpPr>
            <a:spLocks noGrp="1"/>
          </p:cNvSpPr>
          <p:nvPr>
            <p:ph type="body" sz="quarter" idx="37" hasCustomPrompt="1"/>
          </p:nvPr>
        </p:nvSpPr>
        <p:spPr>
          <a:xfrm>
            <a:off x="6944182" y="8021043"/>
            <a:ext cx="3145991" cy="433486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月の連絡事項</a:t>
            </a:r>
          </a:p>
        </p:txBody>
      </p:sp>
      <p:sp>
        <p:nvSpPr>
          <p:cNvPr id="34" name="テキスト プレースホルダー 363"/>
          <p:cNvSpPr>
            <a:spLocks noGrp="1"/>
          </p:cNvSpPr>
          <p:nvPr>
            <p:ph type="body" sz="quarter" idx="39" hasCustomPrompt="1"/>
          </p:nvPr>
        </p:nvSpPr>
        <p:spPr>
          <a:xfrm>
            <a:off x="2794685" y="5510339"/>
            <a:ext cx="2978461" cy="584153"/>
          </a:xfrm>
        </p:spPr>
        <p:txBody>
          <a:bodyPr>
            <a:noAutofit/>
          </a:bodyPr>
          <a:lstStyle>
            <a:lvl1pPr marL="0" indent="0" algn="l">
              <a:buNone/>
              <a:defRPr sz="1600" b="1" cap="none" spc="0">
                <a:ln w="0"/>
                <a:solidFill>
                  <a:srgbClr val="C55A1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5" name="テキスト プレースホルダー 386"/>
          <p:cNvSpPr>
            <a:spLocks noGrp="1"/>
          </p:cNvSpPr>
          <p:nvPr>
            <p:ph type="body" sz="quarter" idx="40" hasCustomPrompt="1"/>
          </p:nvPr>
        </p:nvSpPr>
        <p:spPr>
          <a:xfrm>
            <a:off x="524244" y="7873180"/>
            <a:ext cx="2968392" cy="1290569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7" name="テキスト プレースホルダー 363"/>
          <p:cNvSpPr>
            <a:spLocks noGrp="1"/>
          </p:cNvSpPr>
          <p:nvPr>
            <p:ph type="body" sz="quarter" idx="41" hasCustomPrompt="1"/>
          </p:nvPr>
        </p:nvSpPr>
        <p:spPr>
          <a:xfrm>
            <a:off x="524244" y="7429598"/>
            <a:ext cx="2978461" cy="584153"/>
          </a:xfrm>
        </p:spPr>
        <p:txBody>
          <a:bodyPr>
            <a:noAutofit/>
          </a:bodyPr>
          <a:lstStyle>
            <a:lvl1pPr marL="0" indent="0" algn="l">
              <a:buNone/>
              <a:defRPr sz="1600" b="1" cap="none" spc="0">
                <a:ln w="0"/>
                <a:solidFill>
                  <a:srgbClr val="C55A1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</p:spTree>
    <p:extLst>
      <p:ext uri="{BB962C8B-B14F-4D97-AF65-F5344CB8AC3E}">
        <p14:creationId xmlns:p14="http://schemas.microsoft.com/office/powerpoint/2010/main" val="3684719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図プレースホルダー 361"/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579538" y="448517"/>
            <a:ext cx="876248" cy="1137143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校章などを追加する</a:t>
            </a:r>
          </a:p>
        </p:txBody>
      </p:sp>
      <p:sp>
        <p:nvSpPr>
          <p:cNvPr id="364" name="テキスト プレースホルダー 36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585660" y="1418955"/>
            <a:ext cx="2852589" cy="433486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〇〇〇〇学校 〇年〇組　〇〇学級</a:t>
            </a:r>
          </a:p>
        </p:txBody>
      </p:sp>
      <p:sp>
        <p:nvSpPr>
          <p:cNvPr id="367" name="テキスト プレースホルダー 36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588939" y="457264"/>
            <a:ext cx="1772982" cy="354561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平成</a:t>
            </a:r>
            <a:r>
              <a:rPr kumimoji="1" lang="en-US" altLang="ja-JP" dirty="0"/>
              <a:t>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71" name="テキスト プレースホルダー 363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2690051" y="2227604"/>
            <a:ext cx="3265974" cy="433486"/>
          </a:xfrm>
        </p:spPr>
        <p:txBody>
          <a:bodyPr>
            <a:noAutofit/>
          </a:bodyPr>
          <a:lstStyle>
            <a:lvl1pPr marL="0" indent="0" algn="l">
              <a:buNone/>
              <a:defRPr sz="1400" b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2" name="テキスト プレースホルダー 363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774561" y="5757269"/>
            <a:ext cx="2796724" cy="433486"/>
          </a:xfr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3" name="テキスト プレースホルダー 363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2810982" y="7458276"/>
            <a:ext cx="3017452" cy="433486"/>
          </a:xfr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4" name="テキスト プレースホルダー 363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6944182" y="692896"/>
            <a:ext cx="3145991" cy="433486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月の主な行事予定</a:t>
            </a:r>
          </a:p>
        </p:txBody>
      </p:sp>
      <p:sp>
        <p:nvSpPr>
          <p:cNvPr id="375" name="図プレースホルダー 361"/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383004" y="2149279"/>
            <a:ext cx="2124095" cy="3056577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6" name="図プレースホルダー 361"/>
          <p:cNvSpPr>
            <a:spLocks noGrp="1"/>
          </p:cNvSpPr>
          <p:nvPr userDrawn="1">
            <p:ph type="pic" sz="quarter" idx="22" hasCustomPrompt="1"/>
          </p:nvPr>
        </p:nvSpPr>
        <p:spPr>
          <a:xfrm>
            <a:off x="3835728" y="5674758"/>
            <a:ext cx="1883650" cy="1564429"/>
          </a:xfrm>
          <a:blipFill dpi="0" rotWithShape="1">
            <a:blip r:embed="rId4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7" name="図プレースホルダー 361"/>
          <p:cNvSpPr>
            <a:spLocks noGrp="1"/>
          </p:cNvSpPr>
          <p:nvPr>
            <p:ph type="pic" sz="quarter" idx="23" hasCustomPrompt="1"/>
          </p:nvPr>
        </p:nvSpPr>
        <p:spPr>
          <a:xfrm>
            <a:off x="623448" y="7421894"/>
            <a:ext cx="1883650" cy="1618822"/>
          </a:xfrm>
          <a:blipFill dpi="0" rotWithShape="1">
            <a:blip r:embed="rId5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8" name="図プレースホルダー 361"/>
          <p:cNvSpPr>
            <a:spLocks noGrp="1"/>
          </p:cNvSpPr>
          <p:nvPr>
            <p:ph type="pic" sz="quarter" idx="24" hasCustomPrompt="1"/>
          </p:nvPr>
        </p:nvSpPr>
        <p:spPr>
          <a:xfrm>
            <a:off x="6969125" y="5668566"/>
            <a:ext cx="2068024" cy="1463617"/>
          </a:xfrm>
          <a:blipFill dpi="0" rotWithShape="1">
            <a:blip r:embed="rId6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83" name="テキスト プレースホルダー 363"/>
          <p:cNvSpPr>
            <a:spLocks noGrp="1"/>
          </p:cNvSpPr>
          <p:nvPr>
            <p:ph type="body" sz="quarter" idx="25" hasCustomPrompt="1"/>
          </p:nvPr>
        </p:nvSpPr>
        <p:spPr>
          <a:xfrm>
            <a:off x="7514405" y="3716884"/>
            <a:ext cx="2897944" cy="433486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87" name="テキスト プレースホルダー 386"/>
          <p:cNvSpPr>
            <a:spLocks noGrp="1"/>
          </p:cNvSpPr>
          <p:nvPr>
            <p:ph type="body" sz="quarter" idx="27" hasCustomPrompt="1"/>
          </p:nvPr>
        </p:nvSpPr>
        <p:spPr>
          <a:xfrm>
            <a:off x="2611638" y="2745265"/>
            <a:ext cx="3452897" cy="2460591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89" name="テキスト プレースホルダー 386"/>
          <p:cNvSpPr>
            <a:spLocks noGrp="1"/>
          </p:cNvSpPr>
          <p:nvPr>
            <p:ph type="body" sz="quarter" idx="28" hasCustomPrompt="1"/>
          </p:nvPr>
        </p:nvSpPr>
        <p:spPr>
          <a:xfrm>
            <a:off x="668709" y="6213532"/>
            <a:ext cx="2968392" cy="1132574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1" name="テキスト プレースホルダー 386"/>
          <p:cNvSpPr>
            <a:spLocks noGrp="1"/>
          </p:cNvSpPr>
          <p:nvPr>
            <p:ph type="body" sz="quarter" idx="29" hasCustomPrompt="1"/>
          </p:nvPr>
        </p:nvSpPr>
        <p:spPr>
          <a:xfrm>
            <a:off x="2712319" y="7909855"/>
            <a:ext cx="2968392" cy="1167151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2" name="テキスト プレースホルダー 386"/>
          <p:cNvSpPr>
            <a:spLocks noGrp="1"/>
          </p:cNvSpPr>
          <p:nvPr>
            <p:ph type="body" sz="quarter" idx="30" hasCustomPrompt="1"/>
          </p:nvPr>
        </p:nvSpPr>
        <p:spPr>
          <a:xfrm>
            <a:off x="6949036" y="1392602"/>
            <a:ext cx="2684954" cy="1985149"/>
          </a:xfrm>
        </p:spPr>
        <p:txBody>
          <a:bodyPr>
            <a:no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endParaRPr kumimoji="1" lang="ja-JP" altLang="en-US" dirty="0"/>
          </a:p>
        </p:txBody>
      </p:sp>
      <p:sp>
        <p:nvSpPr>
          <p:cNvPr id="394" name="テキスト プレースホルダー 386"/>
          <p:cNvSpPr>
            <a:spLocks noGrp="1"/>
          </p:cNvSpPr>
          <p:nvPr>
            <p:ph type="body" sz="quarter" idx="31" hasCustomPrompt="1"/>
          </p:nvPr>
        </p:nvSpPr>
        <p:spPr>
          <a:xfrm>
            <a:off x="9641440" y="1392602"/>
            <a:ext cx="2684954" cy="1985149"/>
          </a:xfrm>
        </p:spPr>
        <p:txBody>
          <a:bodyPr>
            <a:no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endParaRPr kumimoji="1" lang="ja-JP" altLang="en-US" dirty="0"/>
          </a:p>
        </p:txBody>
      </p:sp>
      <p:sp>
        <p:nvSpPr>
          <p:cNvPr id="395" name="テキスト プレースホルダー 386"/>
          <p:cNvSpPr>
            <a:spLocks noGrp="1"/>
          </p:cNvSpPr>
          <p:nvPr>
            <p:ph type="body" sz="quarter" idx="32" hasCustomPrompt="1"/>
          </p:nvPr>
        </p:nvSpPr>
        <p:spPr>
          <a:xfrm>
            <a:off x="6957724" y="4150369"/>
            <a:ext cx="3454627" cy="1039357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6" name="テキスト プレースホルダー 363"/>
          <p:cNvSpPr>
            <a:spLocks noGrp="1"/>
          </p:cNvSpPr>
          <p:nvPr>
            <p:ph type="body" sz="quarter" idx="33" hasCustomPrompt="1"/>
          </p:nvPr>
        </p:nvSpPr>
        <p:spPr>
          <a:xfrm>
            <a:off x="9172105" y="5686740"/>
            <a:ext cx="2999396" cy="433486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97" name="テキスト プレースホルダー 386"/>
          <p:cNvSpPr>
            <a:spLocks noGrp="1"/>
          </p:cNvSpPr>
          <p:nvPr>
            <p:ph type="body" sz="quarter" idx="34" hasCustomPrompt="1"/>
          </p:nvPr>
        </p:nvSpPr>
        <p:spPr>
          <a:xfrm>
            <a:off x="9179709" y="6053607"/>
            <a:ext cx="3003196" cy="1127262"/>
          </a:xfrm>
        </p:spPr>
        <p:txBody>
          <a:bodyPr>
            <a:normAutofit/>
          </a:bodyPr>
          <a:lstStyle>
            <a:lvl1pPr marL="0" marR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894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8" name="テキスト プレースホルダー 363"/>
          <p:cNvSpPr>
            <a:spLocks noGrp="1"/>
          </p:cNvSpPr>
          <p:nvPr>
            <p:ph type="body" sz="quarter" idx="35" hasCustomPrompt="1"/>
          </p:nvPr>
        </p:nvSpPr>
        <p:spPr>
          <a:xfrm>
            <a:off x="6796569" y="7875585"/>
            <a:ext cx="2235258" cy="433486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1600" b="1" baseline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００月の生活目標</a:t>
            </a:r>
          </a:p>
        </p:txBody>
      </p:sp>
      <p:sp>
        <p:nvSpPr>
          <p:cNvPr id="399" name="テキスト プレースホルダー 363"/>
          <p:cNvSpPr>
            <a:spLocks noGrp="1"/>
          </p:cNvSpPr>
          <p:nvPr>
            <p:ph type="body" sz="quarter" idx="36" hasCustomPrompt="1"/>
          </p:nvPr>
        </p:nvSpPr>
        <p:spPr>
          <a:xfrm>
            <a:off x="9633987" y="7875585"/>
            <a:ext cx="2229019" cy="433486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1600" b="1" baseline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００月の保険目標</a:t>
            </a:r>
          </a:p>
        </p:txBody>
      </p:sp>
      <p:sp>
        <p:nvSpPr>
          <p:cNvPr id="400" name="テキスト プレースホルダー 363"/>
          <p:cNvSpPr>
            <a:spLocks noGrp="1"/>
          </p:cNvSpPr>
          <p:nvPr>
            <p:ph type="body" sz="quarter" idx="37" hasCustomPrompt="1"/>
          </p:nvPr>
        </p:nvSpPr>
        <p:spPr>
          <a:xfrm>
            <a:off x="6944181" y="8128168"/>
            <a:ext cx="1616358" cy="912549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ここに文章を入れましょう。</a:t>
            </a:r>
          </a:p>
        </p:txBody>
      </p:sp>
      <p:sp>
        <p:nvSpPr>
          <p:cNvPr id="401" name="テキスト プレースホルダー 363"/>
          <p:cNvSpPr>
            <a:spLocks noGrp="1"/>
          </p:cNvSpPr>
          <p:nvPr>
            <p:ph type="body" sz="quarter" idx="38" hasCustomPrompt="1"/>
          </p:nvPr>
        </p:nvSpPr>
        <p:spPr>
          <a:xfrm>
            <a:off x="9824010" y="8128168"/>
            <a:ext cx="1619596" cy="912549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ここに文章を入れましょう。</a:t>
            </a:r>
          </a:p>
        </p:txBody>
      </p:sp>
      <p:sp>
        <p:nvSpPr>
          <p:cNvPr id="28" name="テキスト プレースホルダー 363"/>
          <p:cNvSpPr>
            <a:spLocks noGrp="1"/>
          </p:cNvSpPr>
          <p:nvPr>
            <p:ph type="body" sz="quarter" idx="12" hasCustomPrompt="1"/>
          </p:nvPr>
        </p:nvSpPr>
        <p:spPr>
          <a:xfrm>
            <a:off x="1585661" y="633515"/>
            <a:ext cx="4242775" cy="743631"/>
          </a:xfrm>
        </p:spPr>
        <p:txBody>
          <a:bodyPr>
            <a:prstTxWarp prst="textWave2">
              <a:avLst/>
            </a:prstTxWarp>
            <a:noAutofit/>
          </a:bodyPr>
          <a:lstStyle>
            <a:lvl1pPr marL="0" indent="0" algn="ctr">
              <a:buNone/>
              <a:defRPr sz="3200" b="0" cap="none" spc="0">
                <a:ln w="0"/>
                <a:solidFill>
                  <a:srgbClr val="2661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err="1"/>
              <a:t>〇〇〇〇だ</a:t>
            </a:r>
            <a:r>
              <a:rPr kumimoji="1" lang="ja-JP" altLang="en-US" dirty="0"/>
              <a:t>より</a:t>
            </a:r>
          </a:p>
        </p:txBody>
      </p:sp>
      <p:sp>
        <p:nvSpPr>
          <p:cNvPr id="29" name="テキスト プレースホルダー 363"/>
          <p:cNvSpPr>
            <a:spLocks noGrp="1"/>
          </p:cNvSpPr>
          <p:nvPr>
            <p:ph type="body" sz="quarter" idx="16" hasCustomPrompt="1"/>
          </p:nvPr>
        </p:nvSpPr>
        <p:spPr>
          <a:xfrm>
            <a:off x="4335114" y="1360302"/>
            <a:ext cx="1382735" cy="354561"/>
          </a:xfr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第００号</a:t>
            </a:r>
          </a:p>
        </p:txBody>
      </p:sp>
    </p:spTree>
    <p:extLst>
      <p:ext uri="{BB962C8B-B14F-4D97-AF65-F5344CB8AC3E}">
        <p14:creationId xmlns:p14="http://schemas.microsoft.com/office/powerpoint/2010/main" val="326310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175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972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803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520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879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016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23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60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0F28B-D744-4EFC-93A1-82EDF55AB7F2}" type="datetimeFigureOut">
              <a:rPr kumimoji="1" lang="ja-JP" altLang="en-US" smtClean="0"/>
              <a:t>2025/5/12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974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61" r:id="rId13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g"/><Relationship Id="rId11" Type="http://schemas.openxmlformats.org/officeDocument/2006/relationships/image" Target="../media/image15.jpeg"/><Relationship Id="rId5" Type="http://schemas.openxmlformats.org/officeDocument/2006/relationships/image" Target="../media/image10.jpeg"/><Relationship Id="rId10" Type="http://schemas.openxmlformats.org/officeDocument/2006/relationships/image" Target="../media/image14.jpeg"/><Relationship Id="rId4" Type="http://schemas.openxmlformats.org/officeDocument/2006/relationships/image" Target="../media/image9.jpe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415946" y="406775"/>
            <a:ext cx="5848350" cy="1168745"/>
            <a:chOff x="333772" y="152400"/>
            <a:chExt cx="5848350" cy="1168745"/>
          </a:xfrm>
        </p:grpSpPr>
        <p:sp>
          <p:nvSpPr>
            <p:cNvPr id="2" name="額縁 1"/>
            <p:cNvSpPr/>
            <p:nvPr/>
          </p:nvSpPr>
          <p:spPr>
            <a:xfrm>
              <a:off x="333772" y="152400"/>
              <a:ext cx="5848350" cy="1168745"/>
            </a:xfrm>
            <a:prstGeom prst="bevel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13" name="図 4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2486" y="367078"/>
              <a:ext cx="785598" cy="7393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4" name="テキスト ボックス 6"/>
            <p:cNvSpPr txBox="1"/>
            <p:nvPr/>
          </p:nvSpPr>
          <p:spPr>
            <a:xfrm>
              <a:off x="4366272" y="367078"/>
              <a:ext cx="1499768" cy="737324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altLang="en-US" sz="110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第２号</a:t>
              </a:r>
              <a:endPara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10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－発行－</a:t>
              </a:r>
            </a:p>
            <a:p>
              <a:pPr algn="just"/>
              <a:r>
                <a:rPr lang="ja-JP" altLang="en-US" sz="110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令和７年５月８日</a:t>
              </a:r>
            </a:p>
            <a:p>
              <a:pPr algn="just"/>
              <a:r>
                <a:rPr lang="ja-JP" altLang="en-US" sz="1100" kern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 panose="02020603050405020304" pitchFamily="18" charset="0"/>
                </a:rPr>
                <a:t>校長　矢 部 直 意</a:t>
              </a:r>
            </a:p>
          </p:txBody>
        </p:sp>
      </p:grpSp>
      <p:sp>
        <p:nvSpPr>
          <p:cNvPr id="393" name="Freeform 182"/>
          <p:cNvSpPr>
            <a:spLocks/>
          </p:cNvSpPr>
          <p:nvPr/>
        </p:nvSpPr>
        <p:spPr bwMode="auto">
          <a:xfrm>
            <a:off x="6949039" y="504038"/>
            <a:ext cx="2901620" cy="351174"/>
          </a:xfrm>
          <a:custGeom>
            <a:avLst/>
            <a:gdLst>
              <a:gd name="T0" fmla="*/ 1636 w 1636"/>
              <a:gd name="T1" fmla="*/ 112 h 198"/>
              <a:gd name="T2" fmla="*/ 1636 w 1636"/>
              <a:gd name="T3" fmla="*/ 112 h 198"/>
              <a:gd name="T4" fmla="*/ 1634 w 1636"/>
              <a:gd name="T5" fmla="*/ 130 h 198"/>
              <a:gd name="T6" fmla="*/ 1630 w 1636"/>
              <a:gd name="T7" fmla="*/ 146 h 198"/>
              <a:gd name="T8" fmla="*/ 1622 w 1636"/>
              <a:gd name="T9" fmla="*/ 160 h 198"/>
              <a:gd name="T10" fmla="*/ 1612 w 1636"/>
              <a:gd name="T11" fmla="*/ 174 h 198"/>
              <a:gd name="T12" fmla="*/ 1598 w 1636"/>
              <a:gd name="T13" fmla="*/ 184 h 198"/>
              <a:gd name="T14" fmla="*/ 1584 w 1636"/>
              <a:gd name="T15" fmla="*/ 192 h 198"/>
              <a:gd name="T16" fmla="*/ 1568 w 1636"/>
              <a:gd name="T17" fmla="*/ 196 h 198"/>
              <a:gd name="T18" fmla="*/ 1552 w 1636"/>
              <a:gd name="T19" fmla="*/ 198 h 198"/>
              <a:gd name="T20" fmla="*/ 86 w 1636"/>
              <a:gd name="T21" fmla="*/ 198 h 198"/>
              <a:gd name="T22" fmla="*/ 86 w 1636"/>
              <a:gd name="T23" fmla="*/ 198 h 198"/>
              <a:gd name="T24" fmla="*/ 68 w 1636"/>
              <a:gd name="T25" fmla="*/ 196 h 198"/>
              <a:gd name="T26" fmla="*/ 52 w 1636"/>
              <a:gd name="T27" fmla="*/ 192 h 198"/>
              <a:gd name="T28" fmla="*/ 38 w 1636"/>
              <a:gd name="T29" fmla="*/ 184 h 198"/>
              <a:gd name="T30" fmla="*/ 26 w 1636"/>
              <a:gd name="T31" fmla="*/ 174 h 198"/>
              <a:gd name="T32" fmla="*/ 16 w 1636"/>
              <a:gd name="T33" fmla="*/ 160 h 198"/>
              <a:gd name="T34" fmla="*/ 8 w 1636"/>
              <a:gd name="T35" fmla="*/ 146 h 198"/>
              <a:gd name="T36" fmla="*/ 2 w 1636"/>
              <a:gd name="T37" fmla="*/ 130 h 198"/>
              <a:gd name="T38" fmla="*/ 0 w 1636"/>
              <a:gd name="T39" fmla="*/ 112 h 198"/>
              <a:gd name="T40" fmla="*/ 0 w 1636"/>
              <a:gd name="T41" fmla="*/ 84 h 198"/>
              <a:gd name="T42" fmla="*/ 0 w 1636"/>
              <a:gd name="T43" fmla="*/ 84 h 198"/>
              <a:gd name="T44" fmla="*/ 2 w 1636"/>
              <a:gd name="T45" fmla="*/ 68 h 198"/>
              <a:gd name="T46" fmla="*/ 8 w 1636"/>
              <a:gd name="T47" fmla="*/ 52 h 198"/>
              <a:gd name="T48" fmla="*/ 16 w 1636"/>
              <a:gd name="T49" fmla="*/ 38 h 198"/>
              <a:gd name="T50" fmla="*/ 26 w 1636"/>
              <a:gd name="T51" fmla="*/ 24 h 198"/>
              <a:gd name="T52" fmla="*/ 38 w 1636"/>
              <a:gd name="T53" fmla="*/ 14 h 198"/>
              <a:gd name="T54" fmla="*/ 52 w 1636"/>
              <a:gd name="T55" fmla="*/ 6 h 198"/>
              <a:gd name="T56" fmla="*/ 68 w 1636"/>
              <a:gd name="T57" fmla="*/ 2 h 198"/>
              <a:gd name="T58" fmla="*/ 86 w 1636"/>
              <a:gd name="T59" fmla="*/ 0 h 198"/>
              <a:gd name="T60" fmla="*/ 1552 w 1636"/>
              <a:gd name="T61" fmla="*/ 0 h 198"/>
              <a:gd name="T62" fmla="*/ 1552 w 1636"/>
              <a:gd name="T63" fmla="*/ 0 h 198"/>
              <a:gd name="T64" fmla="*/ 1568 w 1636"/>
              <a:gd name="T65" fmla="*/ 2 h 198"/>
              <a:gd name="T66" fmla="*/ 1584 w 1636"/>
              <a:gd name="T67" fmla="*/ 6 h 198"/>
              <a:gd name="T68" fmla="*/ 1598 w 1636"/>
              <a:gd name="T69" fmla="*/ 14 h 198"/>
              <a:gd name="T70" fmla="*/ 1612 w 1636"/>
              <a:gd name="T71" fmla="*/ 24 h 198"/>
              <a:gd name="T72" fmla="*/ 1622 w 1636"/>
              <a:gd name="T73" fmla="*/ 38 h 198"/>
              <a:gd name="T74" fmla="*/ 1630 w 1636"/>
              <a:gd name="T75" fmla="*/ 52 h 198"/>
              <a:gd name="T76" fmla="*/ 1634 w 1636"/>
              <a:gd name="T77" fmla="*/ 68 h 198"/>
              <a:gd name="T78" fmla="*/ 1636 w 1636"/>
              <a:gd name="T79" fmla="*/ 84 h 198"/>
              <a:gd name="T80" fmla="*/ 1636 w 1636"/>
              <a:gd name="T81" fmla="*/ 112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36" h="198">
                <a:moveTo>
                  <a:pt x="1636" y="112"/>
                </a:moveTo>
                <a:lnTo>
                  <a:pt x="1636" y="112"/>
                </a:lnTo>
                <a:lnTo>
                  <a:pt x="1634" y="130"/>
                </a:lnTo>
                <a:lnTo>
                  <a:pt x="1630" y="146"/>
                </a:lnTo>
                <a:lnTo>
                  <a:pt x="1622" y="160"/>
                </a:lnTo>
                <a:lnTo>
                  <a:pt x="1612" y="174"/>
                </a:lnTo>
                <a:lnTo>
                  <a:pt x="1598" y="184"/>
                </a:lnTo>
                <a:lnTo>
                  <a:pt x="1584" y="192"/>
                </a:lnTo>
                <a:lnTo>
                  <a:pt x="1568" y="196"/>
                </a:lnTo>
                <a:lnTo>
                  <a:pt x="1552" y="198"/>
                </a:lnTo>
                <a:lnTo>
                  <a:pt x="86" y="198"/>
                </a:lnTo>
                <a:lnTo>
                  <a:pt x="86" y="198"/>
                </a:lnTo>
                <a:lnTo>
                  <a:pt x="68" y="196"/>
                </a:lnTo>
                <a:lnTo>
                  <a:pt x="52" y="192"/>
                </a:lnTo>
                <a:lnTo>
                  <a:pt x="38" y="184"/>
                </a:lnTo>
                <a:lnTo>
                  <a:pt x="26" y="174"/>
                </a:lnTo>
                <a:lnTo>
                  <a:pt x="16" y="160"/>
                </a:lnTo>
                <a:lnTo>
                  <a:pt x="8" y="146"/>
                </a:lnTo>
                <a:lnTo>
                  <a:pt x="2" y="130"/>
                </a:lnTo>
                <a:lnTo>
                  <a:pt x="0" y="112"/>
                </a:lnTo>
                <a:lnTo>
                  <a:pt x="0" y="84"/>
                </a:lnTo>
                <a:lnTo>
                  <a:pt x="0" y="84"/>
                </a:lnTo>
                <a:lnTo>
                  <a:pt x="2" y="68"/>
                </a:lnTo>
                <a:lnTo>
                  <a:pt x="8" y="52"/>
                </a:lnTo>
                <a:lnTo>
                  <a:pt x="16" y="38"/>
                </a:lnTo>
                <a:lnTo>
                  <a:pt x="26" y="24"/>
                </a:lnTo>
                <a:lnTo>
                  <a:pt x="38" y="14"/>
                </a:lnTo>
                <a:lnTo>
                  <a:pt x="52" y="6"/>
                </a:lnTo>
                <a:lnTo>
                  <a:pt x="68" y="2"/>
                </a:lnTo>
                <a:lnTo>
                  <a:pt x="86" y="0"/>
                </a:lnTo>
                <a:lnTo>
                  <a:pt x="1552" y="0"/>
                </a:lnTo>
                <a:lnTo>
                  <a:pt x="1552" y="0"/>
                </a:lnTo>
                <a:lnTo>
                  <a:pt x="1568" y="2"/>
                </a:lnTo>
                <a:lnTo>
                  <a:pt x="1584" y="6"/>
                </a:lnTo>
                <a:lnTo>
                  <a:pt x="1598" y="14"/>
                </a:lnTo>
                <a:lnTo>
                  <a:pt x="1612" y="24"/>
                </a:lnTo>
                <a:lnTo>
                  <a:pt x="1622" y="38"/>
                </a:lnTo>
                <a:lnTo>
                  <a:pt x="1630" y="52"/>
                </a:lnTo>
                <a:lnTo>
                  <a:pt x="1634" y="68"/>
                </a:lnTo>
                <a:lnTo>
                  <a:pt x="1636" y="84"/>
                </a:lnTo>
                <a:lnTo>
                  <a:pt x="1636" y="11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2209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415153" y="565078"/>
            <a:ext cx="1765999" cy="229094"/>
          </a:xfrm>
        </p:spPr>
        <p:txBody>
          <a:bodyPr>
            <a:prstTxWarp prst="textNoShape">
              <a:avLst/>
            </a:prstTxWarp>
          </a:bodyPr>
          <a:lstStyle/>
          <a:p>
            <a:r>
              <a:rPr kumimoji="1" lang="ja-JP" altLang="en-US" dirty="0">
                <a:ln>
                  <a:noFill/>
                </a:ln>
                <a:solidFill>
                  <a:schemeClr val="tx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台東区立上野中学校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>
          <a:xfrm>
            <a:off x="1464285" y="749300"/>
            <a:ext cx="2867283" cy="686896"/>
          </a:xfrm>
        </p:spPr>
        <p:txBody>
          <a:bodyPr>
            <a:prstTxWarp prst="textNoShape">
              <a:avLst/>
            </a:prstTxWarp>
          </a:bodyPr>
          <a:lstStyle/>
          <a:p>
            <a:pPr algn="dist"/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上中だより</a:t>
            </a: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6"/>
          </p:nvPr>
        </p:nvSpPr>
        <p:spPr>
          <a:xfrm>
            <a:off x="7047684" y="578643"/>
            <a:ext cx="2534443" cy="341313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今後の行事予定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30"/>
          </p:nvPr>
        </p:nvSpPr>
        <p:spPr>
          <a:xfrm>
            <a:off x="7119898" y="1140744"/>
            <a:ext cx="5095317" cy="3829497"/>
          </a:xfrm>
        </p:spPr>
        <p:txBody>
          <a:bodyPr/>
          <a:lstStyle/>
          <a:p>
            <a:pPr>
              <a:spcBef>
                <a:spcPts val="300"/>
              </a:spcBef>
            </a:pPr>
            <a:endParaRPr lang="en-US" altLang="ja-JP" dirty="0"/>
          </a:p>
          <a:p>
            <a:pPr>
              <a:spcBef>
                <a:spcPts val="300"/>
              </a:spcBef>
            </a:pPr>
            <a:r>
              <a:rPr lang="ja-JP" altLang="en-US" dirty="0"/>
              <a:t>５</a:t>
            </a:r>
            <a:r>
              <a:rPr kumimoji="1" lang="ja-JP" altLang="en-US" dirty="0"/>
              <a:t>月  ９日</a:t>
            </a:r>
            <a:r>
              <a:rPr kumimoji="1" lang="en-US" altLang="ja-JP" dirty="0"/>
              <a:t>(</a:t>
            </a:r>
            <a:r>
              <a:rPr lang="ja-JP" altLang="en-US" dirty="0"/>
              <a:t>金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各種委員会・中央委員会　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５月１４日</a:t>
            </a:r>
            <a:r>
              <a:rPr kumimoji="1" lang="en-US" altLang="ja-JP" dirty="0"/>
              <a:t>(</a:t>
            </a:r>
            <a:r>
              <a:rPr lang="ja-JP" altLang="en-US" dirty="0"/>
              <a:t>水</a:t>
            </a:r>
            <a:r>
              <a:rPr kumimoji="1" lang="en-US" altLang="ja-JP" dirty="0"/>
              <a:t>)</a:t>
            </a:r>
            <a:r>
              <a:rPr lang="ja-JP" altLang="en-US" dirty="0"/>
              <a:t>～  オリエンテーション（１年）</a:t>
            </a:r>
            <a:endParaRPr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　　１６日</a:t>
            </a:r>
            <a:r>
              <a:rPr kumimoji="1" lang="en-US" altLang="ja-JP" dirty="0"/>
              <a:t>(</a:t>
            </a:r>
            <a:r>
              <a:rPr kumimoji="1" lang="ja-JP" altLang="en-US" dirty="0"/>
              <a:t>金</a:t>
            </a:r>
            <a:r>
              <a:rPr kumimoji="1" lang="en-US" altLang="ja-JP" dirty="0"/>
              <a:t>) </a:t>
            </a:r>
            <a:r>
              <a:rPr kumimoji="1" lang="ja-JP" altLang="en-US" dirty="0"/>
              <a:t>　</a:t>
            </a:r>
            <a:r>
              <a:rPr lang="ja-JP" altLang="en-US" dirty="0"/>
              <a:t> 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lang="ja-JP" altLang="en-US" dirty="0"/>
              <a:t>５</a:t>
            </a:r>
            <a:r>
              <a:rPr kumimoji="1" lang="ja-JP" altLang="en-US" dirty="0"/>
              <a:t>月１９日</a:t>
            </a:r>
            <a:r>
              <a:rPr kumimoji="1" lang="en-US" altLang="ja-JP" dirty="0"/>
              <a:t>(</a:t>
            </a:r>
            <a:r>
              <a:rPr lang="ja-JP" altLang="en-US" dirty="0"/>
              <a:t>月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生徒朝礼　教育実習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５月</a:t>
            </a:r>
            <a:r>
              <a:rPr lang="ja-JP" altLang="en-US" dirty="0"/>
              <a:t>２０</a:t>
            </a:r>
            <a:r>
              <a:rPr kumimoji="1" lang="ja-JP" altLang="en-US" dirty="0"/>
              <a:t>日</a:t>
            </a:r>
            <a:r>
              <a:rPr kumimoji="1" lang="en-US" altLang="ja-JP" dirty="0"/>
              <a:t>(</a:t>
            </a:r>
            <a:r>
              <a:rPr lang="ja-JP" altLang="en-US" dirty="0"/>
              <a:t>火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避難訓練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５月</a:t>
            </a:r>
            <a:r>
              <a:rPr lang="ja-JP" altLang="en-US" dirty="0"/>
              <a:t>２２</a:t>
            </a:r>
            <a:r>
              <a:rPr kumimoji="1" lang="ja-JP" altLang="en-US" dirty="0"/>
              <a:t>日</a:t>
            </a:r>
            <a:r>
              <a:rPr kumimoji="1" lang="en-US" altLang="ja-JP" dirty="0"/>
              <a:t>(</a:t>
            </a:r>
            <a:r>
              <a:rPr kumimoji="1" lang="ja-JP" altLang="en-US" dirty="0"/>
              <a:t>木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眼科検診</a:t>
            </a:r>
            <a:r>
              <a:rPr kumimoji="1" lang="en-US" altLang="ja-JP" dirty="0"/>
              <a:t>(</a:t>
            </a:r>
            <a:r>
              <a:rPr lang="ja-JP" altLang="en-US" dirty="0"/>
              <a:t>全学</a:t>
            </a:r>
            <a:r>
              <a:rPr kumimoji="1" lang="ja-JP" altLang="en-US" dirty="0"/>
              <a:t>年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５月２３日</a:t>
            </a:r>
            <a:r>
              <a:rPr kumimoji="1" lang="en-US" altLang="ja-JP" dirty="0"/>
              <a:t>(</a:t>
            </a:r>
            <a:r>
              <a:rPr lang="ja-JP" altLang="en-US" dirty="0"/>
              <a:t>金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耳鼻科検診（全学年）　英検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５月２５日</a:t>
            </a:r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谷中コミュニティまつり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５月２６日</a:t>
            </a:r>
            <a:r>
              <a:rPr kumimoji="1" lang="en-US" altLang="ja-JP" dirty="0"/>
              <a:t>(</a:t>
            </a:r>
            <a:r>
              <a:rPr lang="ja-JP" altLang="en-US" dirty="0"/>
              <a:t>月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５・６校時：生徒総会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５月２８日</a:t>
            </a:r>
            <a:r>
              <a:rPr kumimoji="1" lang="en-US" altLang="ja-JP" dirty="0"/>
              <a:t>(</a:t>
            </a:r>
            <a:r>
              <a:rPr lang="ja-JP" altLang="en-US" dirty="0"/>
              <a:t>水</a:t>
            </a:r>
            <a:r>
              <a:rPr kumimoji="1" lang="en-US" altLang="ja-JP" dirty="0"/>
              <a:t>)</a:t>
            </a:r>
            <a:r>
              <a:rPr kumimoji="1" lang="ja-JP" altLang="en-US" dirty="0"/>
              <a:t>～　</a:t>
            </a:r>
            <a:r>
              <a:rPr lang="ja-JP" altLang="en-US" dirty="0"/>
              <a:t>修学旅行（３年）</a:t>
            </a:r>
            <a:endParaRPr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　　３０日</a:t>
            </a:r>
            <a:r>
              <a:rPr kumimoji="1" lang="en-US" altLang="ja-JP" dirty="0"/>
              <a:t>(</a:t>
            </a:r>
            <a:r>
              <a:rPr kumimoji="1" lang="ja-JP" altLang="en-US" dirty="0"/>
              <a:t>金</a:t>
            </a:r>
            <a:r>
              <a:rPr kumimoji="1" lang="en-US" altLang="ja-JP" dirty="0"/>
              <a:t>)</a:t>
            </a:r>
          </a:p>
          <a:p>
            <a:pPr>
              <a:spcBef>
                <a:spcPts val="300"/>
              </a:spcBef>
            </a:pPr>
            <a:r>
              <a:rPr lang="ja-JP" altLang="en-US" dirty="0"/>
              <a:t>６</a:t>
            </a:r>
            <a:r>
              <a:rPr kumimoji="1" lang="ja-JP" altLang="en-US" dirty="0"/>
              <a:t>月　５日</a:t>
            </a:r>
            <a:r>
              <a:rPr kumimoji="1" lang="en-US" altLang="ja-JP" dirty="0"/>
              <a:t>(</a:t>
            </a:r>
            <a:r>
              <a:rPr lang="ja-JP" altLang="en-US" dirty="0"/>
              <a:t>木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運動会予行練習</a:t>
            </a:r>
            <a:r>
              <a:rPr kumimoji="1" lang="en-US" altLang="ja-JP" dirty="0"/>
              <a:t>(</a:t>
            </a:r>
            <a:r>
              <a:rPr kumimoji="1" lang="ja-JP" altLang="en-US" dirty="0"/>
              <a:t>リバーサイド陸上競技場</a:t>
            </a:r>
            <a:r>
              <a:rPr kumimoji="1" lang="en-US" altLang="ja-JP" dirty="0"/>
              <a:t>)</a:t>
            </a:r>
            <a:r>
              <a:rPr kumimoji="1" lang="ja-JP" altLang="en-US" dirty="0"/>
              <a:t>：弁当 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６月　７日</a:t>
            </a:r>
            <a:r>
              <a:rPr kumimoji="1" lang="en-US" altLang="ja-JP" dirty="0"/>
              <a:t>(</a:t>
            </a:r>
            <a:r>
              <a:rPr kumimoji="1" lang="ja-JP" altLang="en-US" dirty="0"/>
              <a:t>土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運動会</a:t>
            </a:r>
            <a:r>
              <a:rPr kumimoji="1" lang="en-US" altLang="ja-JP" dirty="0"/>
              <a:t>(</a:t>
            </a:r>
            <a:r>
              <a:rPr kumimoji="1" lang="ja-JP" altLang="en-US" dirty="0"/>
              <a:t>リバーサイド陸上競技場</a:t>
            </a:r>
            <a:r>
              <a:rPr kumimoji="1" lang="en-US" altLang="ja-JP" dirty="0"/>
              <a:t>)</a:t>
            </a:r>
            <a:r>
              <a:rPr kumimoji="1" lang="ja-JP" altLang="en-US" dirty="0"/>
              <a:t>：弁当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kumimoji="1" lang="ja-JP" altLang="en-US" dirty="0"/>
              <a:t>６月　９日</a:t>
            </a:r>
            <a:r>
              <a:rPr kumimoji="1" lang="en-US" altLang="ja-JP" dirty="0"/>
              <a:t>(</a:t>
            </a:r>
            <a:r>
              <a:rPr kumimoji="1" lang="ja-JP" altLang="en-US" dirty="0"/>
              <a:t>月</a:t>
            </a:r>
            <a:r>
              <a:rPr kumimoji="1" lang="en-US" altLang="ja-JP" dirty="0"/>
              <a:t>)</a:t>
            </a:r>
            <a:r>
              <a:rPr kumimoji="1" lang="ja-JP" altLang="en-US" dirty="0"/>
              <a:t>　　振替休業日</a:t>
            </a:r>
            <a:endParaRPr kumimoji="1" lang="en-US" altLang="ja-JP" dirty="0"/>
          </a:p>
          <a:p>
            <a:pPr>
              <a:spcBef>
                <a:spcPts val="300"/>
              </a:spcBef>
            </a:pPr>
            <a:r>
              <a:rPr lang="ja-JP" altLang="en-US" dirty="0"/>
              <a:t>６月１０日</a:t>
            </a:r>
            <a:r>
              <a:rPr lang="en-US" altLang="ja-JP" dirty="0"/>
              <a:t>(</a:t>
            </a:r>
            <a:r>
              <a:rPr lang="ja-JP" altLang="en-US" dirty="0"/>
              <a:t>火</a:t>
            </a:r>
            <a:r>
              <a:rPr lang="en-US" altLang="ja-JP" dirty="0"/>
              <a:t>)</a:t>
            </a:r>
            <a:r>
              <a:rPr lang="ja-JP" altLang="en-US" dirty="0"/>
              <a:t>　　運動会予備日：弁当</a:t>
            </a:r>
            <a:endParaRPr lang="en-US" altLang="ja-JP" dirty="0"/>
          </a:p>
          <a:p>
            <a:pPr>
              <a:spcBef>
                <a:spcPts val="300"/>
              </a:spcBef>
            </a:pPr>
            <a:r>
              <a:rPr lang="ja-JP" altLang="en-US" dirty="0"/>
              <a:t>６月１１日</a:t>
            </a:r>
            <a:r>
              <a:rPr lang="en-US" altLang="ja-JP" dirty="0"/>
              <a:t>(</a:t>
            </a:r>
            <a:r>
              <a:rPr lang="ja-JP" altLang="en-US" dirty="0"/>
              <a:t>火</a:t>
            </a:r>
            <a:r>
              <a:rPr lang="en-US" altLang="ja-JP" dirty="0"/>
              <a:t>) </a:t>
            </a:r>
            <a:r>
              <a:rPr kumimoji="1" lang="ja-JP" altLang="en-US" dirty="0"/>
              <a:t>～</a:t>
            </a:r>
            <a:r>
              <a:rPr lang="ja-JP" altLang="en-US" dirty="0"/>
              <a:t>  学校公開</a:t>
            </a:r>
            <a:r>
              <a:rPr kumimoji="1" lang="ja-JP" altLang="en-US" dirty="0"/>
              <a:t>　　　</a:t>
            </a:r>
          </a:p>
        </p:txBody>
      </p:sp>
      <p:sp>
        <p:nvSpPr>
          <p:cNvPr id="394" name="Freeform 7"/>
          <p:cNvSpPr>
            <a:spLocks/>
          </p:cNvSpPr>
          <p:nvPr/>
        </p:nvSpPr>
        <p:spPr bwMode="auto">
          <a:xfrm>
            <a:off x="6913052" y="1032252"/>
            <a:ext cx="5568505" cy="3946329"/>
          </a:xfrm>
          <a:custGeom>
            <a:avLst/>
            <a:gdLst>
              <a:gd name="T0" fmla="*/ 2962 w 2962"/>
              <a:gd name="T1" fmla="*/ 1388 h 1467"/>
              <a:gd name="T2" fmla="*/ 2962 w 2962"/>
              <a:gd name="T3" fmla="*/ 1388 h 1467"/>
              <a:gd name="T4" fmla="*/ 2960 w 2962"/>
              <a:gd name="T5" fmla="*/ 1404 h 1467"/>
              <a:gd name="T6" fmla="*/ 2956 w 2962"/>
              <a:gd name="T7" fmla="*/ 1418 h 1467"/>
              <a:gd name="T8" fmla="*/ 2948 w 2962"/>
              <a:gd name="T9" fmla="*/ 1432 h 1467"/>
              <a:gd name="T10" fmla="*/ 2938 w 2962"/>
              <a:gd name="T11" fmla="*/ 1444 h 1467"/>
              <a:gd name="T12" fmla="*/ 2927 w 2962"/>
              <a:gd name="T13" fmla="*/ 1453 h 1467"/>
              <a:gd name="T14" fmla="*/ 2913 w 2962"/>
              <a:gd name="T15" fmla="*/ 1461 h 1467"/>
              <a:gd name="T16" fmla="*/ 2899 w 2962"/>
              <a:gd name="T17" fmla="*/ 1465 h 1467"/>
              <a:gd name="T18" fmla="*/ 2883 w 2962"/>
              <a:gd name="T19" fmla="*/ 1467 h 1467"/>
              <a:gd name="T20" fmla="*/ 79 w 2962"/>
              <a:gd name="T21" fmla="*/ 1467 h 1467"/>
              <a:gd name="T22" fmla="*/ 79 w 2962"/>
              <a:gd name="T23" fmla="*/ 1467 h 1467"/>
              <a:gd name="T24" fmla="*/ 63 w 2962"/>
              <a:gd name="T25" fmla="*/ 1465 h 1467"/>
              <a:gd name="T26" fmla="*/ 47 w 2962"/>
              <a:gd name="T27" fmla="*/ 1461 h 1467"/>
              <a:gd name="T28" fmla="*/ 34 w 2962"/>
              <a:gd name="T29" fmla="*/ 1453 h 1467"/>
              <a:gd name="T30" fmla="*/ 24 w 2962"/>
              <a:gd name="T31" fmla="*/ 1444 h 1467"/>
              <a:gd name="T32" fmla="*/ 14 w 2962"/>
              <a:gd name="T33" fmla="*/ 1432 h 1467"/>
              <a:gd name="T34" fmla="*/ 6 w 2962"/>
              <a:gd name="T35" fmla="*/ 1418 h 1467"/>
              <a:gd name="T36" fmla="*/ 2 w 2962"/>
              <a:gd name="T37" fmla="*/ 1404 h 1467"/>
              <a:gd name="T38" fmla="*/ 0 w 2962"/>
              <a:gd name="T39" fmla="*/ 1388 h 1467"/>
              <a:gd name="T40" fmla="*/ 0 w 2962"/>
              <a:gd name="T41" fmla="*/ 79 h 1467"/>
              <a:gd name="T42" fmla="*/ 0 w 2962"/>
              <a:gd name="T43" fmla="*/ 79 h 1467"/>
              <a:gd name="T44" fmla="*/ 2 w 2962"/>
              <a:gd name="T45" fmla="*/ 63 h 1467"/>
              <a:gd name="T46" fmla="*/ 6 w 2962"/>
              <a:gd name="T47" fmla="*/ 47 h 1467"/>
              <a:gd name="T48" fmla="*/ 14 w 2962"/>
              <a:gd name="T49" fmla="*/ 33 h 1467"/>
              <a:gd name="T50" fmla="*/ 24 w 2962"/>
              <a:gd name="T51" fmla="*/ 22 h 1467"/>
              <a:gd name="T52" fmla="*/ 34 w 2962"/>
              <a:gd name="T53" fmla="*/ 12 h 1467"/>
              <a:gd name="T54" fmla="*/ 47 w 2962"/>
              <a:gd name="T55" fmla="*/ 6 h 1467"/>
              <a:gd name="T56" fmla="*/ 63 w 2962"/>
              <a:gd name="T57" fmla="*/ 0 h 1467"/>
              <a:gd name="T58" fmla="*/ 79 w 2962"/>
              <a:gd name="T59" fmla="*/ 0 h 1467"/>
              <a:gd name="T60" fmla="*/ 2883 w 2962"/>
              <a:gd name="T61" fmla="*/ 0 h 1467"/>
              <a:gd name="T62" fmla="*/ 2883 w 2962"/>
              <a:gd name="T63" fmla="*/ 0 h 1467"/>
              <a:gd name="T64" fmla="*/ 2899 w 2962"/>
              <a:gd name="T65" fmla="*/ 0 h 1467"/>
              <a:gd name="T66" fmla="*/ 2913 w 2962"/>
              <a:gd name="T67" fmla="*/ 6 h 1467"/>
              <a:gd name="T68" fmla="*/ 2927 w 2962"/>
              <a:gd name="T69" fmla="*/ 12 h 1467"/>
              <a:gd name="T70" fmla="*/ 2938 w 2962"/>
              <a:gd name="T71" fmla="*/ 22 h 1467"/>
              <a:gd name="T72" fmla="*/ 2948 w 2962"/>
              <a:gd name="T73" fmla="*/ 33 h 1467"/>
              <a:gd name="T74" fmla="*/ 2956 w 2962"/>
              <a:gd name="T75" fmla="*/ 47 h 1467"/>
              <a:gd name="T76" fmla="*/ 2960 w 2962"/>
              <a:gd name="T77" fmla="*/ 63 h 1467"/>
              <a:gd name="T78" fmla="*/ 2962 w 2962"/>
              <a:gd name="T79" fmla="*/ 79 h 1467"/>
              <a:gd name="T80" fmla="*/ 2962 w 2962"/>
              <a:gd name="T81" fmla="*/ 1388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62" h="1467">
                <a:moveTo>
                  <a:pt x="2962" y="1388"/>
                </a:moveTo>
                <a:lnTo>
                  <a:pt x="2962" y="1388"/>
                </a:lnTo>
                <a:lnTo>
                  <a:pt x="2960" y="1404"/>
                </a:lnTo>
                <a:lnTo>
                  <a:pt x="2956" y="1418"/>
                </a:lnTo>
                <a:lnTo>
                  <a:pt x="2948" y="1432"/>
                </a:lnTo>
                <a:lnTo>
                  <a:pt x="2938" y="1444"/>
                </a:lnTo>
                <a:lnTo>
                  <a:pt x="2927" y="1453"/>
                </a:lnTo>
                <a:lnTo>
                  <a:pt x="2913" y="1461"/>
                </a:lnTo>
                <a:lnTo>
                  <a:pt x="2899" y="1465"/>
                </a:lnTo>
                <a:lnTo>
                  <a:pt x="2883" y="1467"/>
                </a:lnTo>
                <a:lnTo>
                  <a:pt x="79" y="1467"/>
                </a:lnTo>
                <a:lnTo>
                  <a:pt x="79" y="1467"/>
                </a:lnTo>
                <a:lnTo>
                  <a:pt x="63" y="1465"/>
                </a:lnTo>
                <a:lnTo>
                  <a:pt x="47" y="1461"/>
                </a:lnTo>
                <a:lnTo>
                  <a:pt x="34" y="1453"/>
                </a:lnTo>
                <a:lnTo>
                  <a:pt x="24" y="1444"/>
                </a:lnTo>
                <a:lnTo>
                  <a:pt x="14" y="1432"/>
                </a:lnTo>
                <a:lnTo>
                  <a:pt x="6" y="1418"/>
                </a:lnTo>
                <a:lnTo>
                  <a:pt x="2" y="1404"/>
                </a:lnTo>
                <a:lnTo>
                  <a:pt x="0" y="1388"/>
                </a:lnTo>
                <a:lnTo>
                  <a:pt x="0" y="79"/>
                </a:lnTo>
                <a:lnTo>
                  <a:pt x="0" y="79"/>
                </a:lnTo>
                <a:lnTo>
                  <a:pt x="2" y="63"/>
                </a:lnTo>
                <a:lnTo>
                  <a:pt x="6" y="47"/>
                </a:lnTo>
                <a:lnTo>
                  <a:pt x="14" y="33"/>
                </a:lnTo>
                <a:lnTo>
                  <a:pt x="24" y="22"/>
                </a:lnTo>
                <a:lnTo>
                  <a:pt x="34" y="12"/>
                </a:lnTo>
                <a:lnTo>
                  <a:pt x="47" y="6"/>
                </a:lnTo>
                <a:lnTo>
                  <a:pt x="63" y="0"/>
                </a:lnTo>
                <a:lnTo>
                  <a:pt x="79" y="0"/>
                </a:lnTo>
                <a:lnTo>
                  <a:pt x="2883" y="0"/>
                </a:lnTo>
                <a:lnTo>
                  <a:pt x="2883" y="0"/>
                </a:lnTo>
                <a:lnTo>
                  <a:pt x="2899" y="0"/>
                </a:lnTo>
                <a:lnTo>
                  <a:pt x="2913" y="6"/>
                </a:lnTo>
                <a:lnTo>
                  <a:pt x="2927" y="12"/>
                </a:lnTo>
                <a:lnTo>
                  <a:pt x="2938" y="22"/>
                </a:lnTo>
                <a:lnTo>
                  <a:pt x="2948" y="33"/>
                </a:lnTo>
                <a:lnTo>
                  <a:pt x="2956" y="47"/>
                </a:lnTo>
                <a:lnTo>
                  <a:pt x="2960" y="63"/>
                </a:lnTo>
                <a:lnTo>
                  <a:pt x="2962" y="79"/>
                </a:lnTo>
                <a:lnTo>
                  <a:pt x="2962" y="1388"/>
                </a:lnTo>
                <a:close/>
              </a:path>
            </a:pathLst>
          </a:custGeom>
          <a:noFill/>
          <a:ln w="12700">
            <a:solidFill>
              <a:schemeClr val="accent1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2209" dirty="0"/>
          </a:p>
        </p:txBody>
      </p:sp>
      <p:grpSp>
        <p:nvGrpSpPr>
          <p:cNvPr id="152" name="Group 5"/>
          <p:cNvGrpSpPr>
            <a:grpSpLocks noChangeAspect="1"/>
          </p:cNvGrpSpPr>
          <p:nvPr/>
        </p:nvGrpSpPr>
        <p:grpSpPr bwMode="auto">
          <a:xfrm>
            <a:off x="1017819" y="2074923"/>
            <a:ext cx="2784060" cy="37785"/>
            <a:chOff x="2667" y="2372"/>
            <a:chExt cx="1400" cy="19"/>
          </a:xfrm>
          <a:solidFill>
            <a:srgbClr val="B0C5E6"/>
          </a:solidFill>
        </p:grpSpPr>
        <p:sp>
          <p:nvSpPr>
            <p:cNvPr id="153" name="Freeform 6"/>
            <p:cNvSpPr>
              <a:spLocks/>
            </p:cNvSpPr>
            <p:nvPr userDrawn="1"/>
          </p:nvSpPr>
          <p:spPr bwMode="auto">
            <a:xfrm>
              <a:off x="405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4" name="Rectangle 7"/>
            <p:cNvSpPr>
              <a:spLocks noChangeArrowheads="1"/>
            </p:cNvSpPr>
            <p:nvPr userDrawn="1"/>
          </p:nvSpPr>
          <p:spPr bwMode="auto">
            <a:xfrm>
              <a:off x="403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5" name="Freeform 8"/>
            <p:cNvSpPr>
              <a:spLocks/>
            </p:cNvSpPr>
            <p:nvPr userDrawn="1"/>
          </p:nvSpPr>
          <p:spPr bwMode="auto">
            <a:xfrm>
              <a:off x="401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6" name="Freeform 9"/>
            <p:cNvSpPr>
              <a:spLocks noEditPoints="1"/>
            </p:cNvSpPr>
            <p:nvPr userDrawn="1"/>
          </p:nvSpPr>
          <p:spPr bwMode="auto">
            <a:xfrm>
              <a:off x="4017" y="2372"/>
              <a:ext cx="50" cy="18"/>
            </a:xfrm>
            <a:custGeom>
              <a:avLst/>
              <a:gdLst>
                <a:gd name="T0" fmla="*/ 36 w 50"/>
                <a:gd name="T1" fmla="*/ 0 h 18"/>
                <a:gd name="T2" fmla="*/ 36 w 50"/>
                <a:gd name="T3" fmla="*/ 2 h 18"/>
                <a:gd name="T4" fmla="*/ 32 w 50"/>
                <a:gd name="T5" fmla="*/ 2 h 18"/>
                <a:gd name="T6" fmla="*/ 30 w 50"/>
                <a:gd name="T7" fmla="*/ 0 h 18"/>
                <a:gd name="T8" fmla="*/ 14 w 50"/>
                <a:gd name="T9" fmla="*/ 4 h 18"/>
                <a:gd name="T10" fmla="*/ 12 w 50"/>
                <a:gd name="T11" fmla="*/ 2 h 18"/>
                <a:gd name="T12" fmla="*/ 12 w 50"/>
                <a:gd name="T13" fmla="*/ 2 h 18"/>
                <a:gd name="T14" fmla="*/ 10 w 50"/>
                <a:gd name="T15" fmla="*/ 2 h 18"/>
                <a:gd name="T16" fmla="*/ 6 w 50"/>
                <a:gd name="T17" fmla="*/ 4 h 18"/>
                <a:gd name="T18" fmla="*/ 6 w 50"/>
                <a:gd name="T19" fmla="*/ 2 h 18"/>
                <a:gd name="T20" fmla="*/ 0 w 50"/>
                <a:gd name="T21" fmla="*/ 6 h 18"/>
                <a:gd name="T22" fmla="*/ 0 w 50"/>
                <a:gd name="T23" fmla="*/ 10 h 18"/>
                <a:gd name="T24" fmla="*/ 6 w 50"/>
                <a:gd name="T25" fmla="*/ 16 h 18"/>
                <a:gd name="T26" fmla="*/ 10 w 50"/>
                <a:gd name="T27" fmla="*/ 16 h 18"/>
                <a:gd name="T28" fmla="*/ 12 w 50"/>
                <a:gd name="T29" fmla="*/ 16 h 18"/>
                <a:gd name="T30" fmla="*/ 14 w 50"/>
                <a:gd name="T31" fmla="*/ 18 h 18"/>
                <a:gd name="T32" fmla="*/ 14 w 50"/>
                <a:gd name="T33" fmla="*/ 18 h 18"/>
                <a:gd name="T34" fmla="*/ 16 w 50"/>
                <a:gd name="T35" fmla="*/ 16 h 18"/>
                <a:gd name="T36" fmla="*/ 18 w 50"/>
                <a:gd name="T37" fmla="*/ 16 h 18"/>
                <a:gd name="T38" fmla="*/ 20 w 50"/>
                <a:gd name="T39" fmla="*/ 16 h 18"/>
                <a:gd name="T40" fmla="*/ 26 w 50"/>
                <a:gd name="T41" fmla="*/ 16 h 18"/>
                <a:gd name="T42" fmla="*/ 26 w 50"/>
                <a:gd name="T43" fmla="*/ 16 h 18"/>
                <a:gd name="T44" fmla="*/ 28 w 50"/>
                <a:gd name="T45" fmla="*/ 16 h 18"/>
                <a:gd name="T46" fmla="*/ 30 w 50"/>
                <a:gd name="T47" fmla="*/ 14 h 18"/>
                <a:gd name="T48" fmla="*/ 32 w 50"/>
                <a:gd name="T49" fmla="*/ 14 h 18"/>
                <a:gd name="T50" fmla="*/ 34 w 50"/>
                <a:gd name="T51" fmla="*/ 14 h 18"/>
                <a:gd name="T52" fmla="*/ 36 w 50"/>
                <a:gd name="T53" fmla="*/ 14 h 18"/>
                <a:gd name="T54" fmla="*/ 38 w 50"/>
                <a:gd name="T55" fmla="*/ 12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2 w 50"/>
                <a:gd name="T63" fmla="*/ 12 h 18"/>
                <a:gd name="T64" fmla="*/ 42 w 50"/>
                <a:gd name="T65" fmla="*/ 14 h 18"/>
                <a:gd name="T66" fmla="*/ 46 w 50"/>
                <a:gd name="T67" fmla="*/ 14 h 18"/>
                <a:gd name="T68" fmla="*/ 48 w 50"/>
                <a:gd name="T69" fmla="*/ 4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48" y="4"/>
                  </a:move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7" name="Freeform 10"/>
            <p:cNvSpPr>
              <a:spLocks/>
            </p:cNvSpPr>
            <p:nvPr userDrawn="1"/>
          </p:nvSpPr>
          <p:spPr bwMode="auto">
            <a:xfrm>
              <a:off x="397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8" name="Rectangle 11"/>
            <p:cNvSpPr>
              <a:spLocks noChangeArrowheads="1"/>
            </p:cNvSpPr>
            <p:nvPr userDrawn="1"/>
          </p:nvSpPr>
          <p:spPr bwMode="auto">
            <a:xfrm>
              <a:off x="395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9" name="Freeform 12"/>
            <p:cNvSpPr>
              <a:spLocks/>
            </p:cNvSpPr>
            <p:nvPr userDrawn="1"/>
          </p:nvSpPr>
          <p:spPr bwMode="auto">
            <a:xfrm>
              <a:off x="393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1" name="Freeform 13"/>
            <p:cNvSpPr>
              <a:spLocks noEditPoints="1"/>
            </p:cNvSpPr>
            <p:nvPr userDrawn="1"/>
          </p:nvSpPr>
          <p:spPr bwMode="auto">
            <a:xfrm>
              <a:off x="393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2" name="Freeform 14"/>
            <p:cNvSpPr>
              <a:spLocks/>
            </p:cNvSpPr>
            <p:nvPr userDrawn="1"/>
          </p:nvSpPr>
          <p:spPr bwMode="auto">
            <a:xfrm>
              <a:off x="389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3" name="Freeform 15"/>
            <p:cNvSpPr>
              <a:spLocks noEditPoints="1"/>
            </p:cNvSpPr>
            <p:nvPr userDrawn="1"/>
          </p:nvSpPr>
          <p:spPr bwMode="auto">
            <a:xfrm>
              <a:off x="385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4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6 w 50"/>
                <a:gd name="T31" fmla="*/ 18 h 18"/>
                <a:gd name="T32" fmla="*/ 18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6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6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8 w 50"/>
                <a:gd name="T71" fmla="*/ 6 h 18"/>
                <a:gd name="T72" fmla="*/ 34 w 50"/>
                <a:gd name="T73" fmla="*/ 6 h 18"/>
                <a:gd name="T74" fmla="*/ 34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4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4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8" y="2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30" y="6"/>
                  </a:moveTo>
                  <a:lnTo>
                    <a:pt x="28" y="6"/>
                  </a:lnTo>
                  <a:lnTo>
                    <a:pt x="30" y="6"/>
                  </a:lnTo>
                  <a:lnTo>
                    <a:pt x="30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4" name="Freeform 16"/>
            <p:cNvSpPr>
              <a:spLocks/>
            </p:cNvSpPr>
            <p:nvPr userDrawn="1"/>
          </p:nvSpPr>
          <p:spPr bwMode="auto">
            <a:xfrm>
              <a:off x="3861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5" name="Rectangle 17"/>
            <p:cNvSpPr>
              <a:spLocks noChangeArrowheads="1"/>
            </p:cNvSpPr>
            <p:nvPr userDrawn="1"/>
          </p:nvSpPr>
          <p:spPr bwMode="auto">
            <a:xfrm>
              <a:off x="3873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6" name="Freeform 18"/>
            <p:cNvSpPr>
              <a:spLocks/>
            </p:cNvSpPr>
            <p:nvPr userDrawn="1"/>
          </p:nvSpPr>
          <p:spPr bwMode="auto">
            <a:xfrm>
              <a:off x="3819" y="2386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7" name="Rectangle 19"/>
            <p:cNvSpPr>
              <a:spLocks noChangeArrowheads="1"/>
            </p:cNvSpPr>
            <p:nvPr userDrawn="1"/>
          </p:nvSpPr>
          <p:spPr bwMode="auto">
            <a:xfrm>
              <a:off x="3793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8" name="Freeform 20"/>
            <p:cNvSpPr>
              <a:spLocks noEditPoints="1"/>
            </p:cNvSpPr>
            <p:nvPr userDrawn="1"/>
          </p:nvSpPr>
          <p:spPr bwMode="auto">
            <a:xfrm>
              <a:off x="3779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0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9" name="Freeform 21"/>
            <p:cNvSpPr>
              <a:spLocks/>
            </p:cNvSpPr>
            <p:nvPr userDrawn="1"/>
          </p:nvSpPr>
          <p:spPr bwMode="auto">
            <a:xfrm>
              <a:off x="3781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0" name="Freeform 22"/>
            <p:cNvSpPr>
              <a:spLocks/>
            </p:cNvSpPr>
            <p:nvPr userDrawn="1"/>
          </p:nvSpPr>
          <p:spPr bwMode="auto">
            <a:xfrm>
              <a:off x="3741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1" name="Rectangle 23"/>
            <p:cNvSpPr>
              <a:spLocks noChangeArrowheads="1"/>
            </p:cNvSpPr>
            <p:nvPr userDrawn="1"/>
          </p:nvSpPr>
          <p:spPr bwMode="auto">
            <a:xfrm>
              <a:off x="3713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2" name="Freeform 24"/>
            <p:cNvSpPr>
              <a:spLocks noEditPoints="1"/>
            </p:cNvSpPr>
            <p:nvPr userDrawn="1"/>
          </p:nvSpPr>
          <p:spPr bwMode="auto">
            <a:xfrm>
              <a:off x="3699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38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3" name="Freeform 25"/>
            <p:cNvSpPr>
              <a:spLocks/>
            </p:cNvSpPr>
            <p:nvPr userDrawn="1"/>
          </p:nvSpPr>
          <p:spPr bwMode="auto">
            <a:xfrm>
              <a:off x="3701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4" name="Freeform 26"/>
            <p:cNvSpPr>
              <a:spLocks/>
            </p:cNvSpPr>
            <p:nvPr userDrawn="1"/>
          </p:nvSpPr>
          <p:spPr bwMode="auto">
            <a:xfrm>
              <a:off x="3661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5" name="Freeform 27"/>
            <p:cNvSpPr>
              <a:spLocks/>
            </p:cNvSpPr>
            <p:nvPr userDrawn="1"/>
          </p:nvSpPr>
          <p:spPr bwMode="auto">
            <a:xfrm>
              <a:off x="3633" y="2390"/>
              <a:ext cx="2" cy="0"/>
            </a:xfrm>
            <a:custGeom>
              <a:avLst/>
              <a:gdLst>
                <a:gd name="T0" fmla="*/ 2 w 2"/>
                <a:gd name="T1" fmla="*/ 2 w 2"/>
                <a:gd name="T2" fmla="*/ 2 w 2"/>
                <a:gd name="T3" fmla="*/ 0 w 2"/>
                <a:gd name="T4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6" name="Freeform 28"/>
            <p:cNvSpPr>
              <a:spLocks noEditPoints="1"/>
            </p:cNvSpPr>
            <p:nvPr userDrawn="1"/>
          </p:nvSpPr>
          <p:spPr bwMode="auto">
            <a:xfrm>
              <a:off x="3619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4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6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6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8 w 50"/>
                <a:gd name="T71" fmla="*/ 6 h 18"/>
                <a:gd name="T72" fmla="*/ 34 w 50"/>
                <a:gd name="T73" fmla="*/ 6 h 18"/>
                <a:gd name="T74" fmla="*/ 34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4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4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8" y="2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7" name="Freeform 29"/>
            <p:cNvSpPr>
              <a:spLocks/>
            </p:cNvSpPr>
            <p:nvPr userDrawn="1"/>
          </p:nvSpPr>
          <p:spPr bwMode="auto">
            <a:xfrm>
              <a:off x="3621" y="2376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2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8" name="Freeform 30"/>
            <p:cNvSpPr>
              <a:spLocks/>
            </p:cNvSpPr>
            <p:nvPr userDrawn="1"/>
          </p:nvSpPr>
          <p:spPr bwMode="auto">
            <a:xfrm>
              <a:off x="3581" y="2386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79" name="Freeform 31"/>
            <p:cNvSpPr>
              <a:spLocks noEditPoints="1"/>
            </p:cNvSpPr>
            <p:nvPr userDrawn="1"/>
          </p:nvSpPr>
          <p:spPr bwMode="auto">
            <a:xfrm>
              <a:off x="3541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0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38 w 50"/>
                <a:gd name="T107" fmla="*/ 6 h 18"/>
                <a:gd name="T108" fmla="*/ 40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0" name="Freeform 32"/>
            <p:cNvSpPr>
              <a:spLocks/>
            </p:cNvSpPr>
            <p:nvPr userDrawn="1"/>
          </p:nvSpPr>
          <p:spPr bwMode="auto">
            <a:xfrm>
              <a:off x="3543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1" name="Rectangle 33"/>
            <p:cNvSpPr>
              <a:spLocks noChangeArrowheads="1"/>
            </p:cNvSpPr>
            <p:nvPr userDrawn="1"/>
          </p:nvSpPr>
          <p:spPr bwMode="auto">
            <a:xfrm>
              <a:off x="3555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2" name="Freeform 34"/>
            <p:cNvSpPr>
              <a:spLocks/>
            </p:cNvSpPr>
            <p:nvPr userDrawn="1"/>
          </p:nvSpPr>
          <p:spPr bwMode="auto">
            <a:xfrm>
              <a:off x="3503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3" name="Rectangle 35"/>
            <p:cNvSpPr>
              <a:spLocks noChangeArrowheads="1"/>
            </p:cNvSpPr>
            <p:nvPr userDrawn="1"/>
          </p:nvSpPr>
          <p:spPr bwMode="auto">
            <a:xfrm>
              <a:off x="3475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4" name="Freeform 36"/>
            <p:cNvSpPr>
              <a:spLocks/>
            </p:cNvSpPr>
            <p:nvPr userDrawn="1"/>
          </p:nvSpPr>
          <p:spPr bwMode="auto">
            <a:xfrm>
              <a:off x="3463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5" name="Freeform 37"/>
            <p:cNvSpPr>
              <a:spLocks noEditPoints="1"/>
            </p:cNvSpPr>
            <p:nvPr userDrawn="1"/>
          </p:nvSpPr>
          <p:spPr bwMode="auto">
            <a:xfrm>
              <a:off x="3461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38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6" name="Freeform 38"/>
            <p:cNvSpPr>
              <a:spLocks/>
            </p:cNvSpPr>
            <p:nvPr userDrawn="1"/>
          </p:nvSpPr>
          <p:spPr bwMode="auto">
            <a:xfrm>
              <a:off x="3423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7" name="Rectangle 39"/>
            <p:cNvSpPr>
              <a:spLocks noChangeArrowheads="1"/>
            </p:cNvSpPr>
            <p:nvPr userDrawn="1"/>
          </p:nvSpPr>
          <p:spPr bwMode="auto">
            <a:xfrm>
              <a:off x="3395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8" name="Freeform 40"/>
            <p:cNvSpPr>
              <a:spLocks/>
            </p:cNvSpPr>
            <p:nvPr userDrawn="1"/>
          </p:nvSpPr>
          <p:spPr bwMode="auto">
            <a:xfrm>
              <a:off x="3383" y="2376"/>
              <a:ext cx="2" cy="0"/>
            </a:xfrm>
            <a:custGeom>
              <a:avLst/>
              <a:gdLst>
                <a:gd name="T0" fmla="*/ 0 w 2"/>
                <a:gd name="T1" fmla="*/ 0 w 2"/>
                <a:gd name="T2" fmla="*/ 0 w 2"/>
                <a:gd name="T3" fmla="*/ 0 w 2"/>
                <a:gd name="T4" fmla="*/ 2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89" name="Freeform 41"/>
            <p:cNvSpPr>
              <a:spLocks noEditPoints="1"/>
            </p:cNvSpPr>
            <p:nvPr userDrawn="1"/>
          </p:nvSpPr>
          <p:spPr bwMode="auto">
            <a:xfrm>
              <a:off x="3381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4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6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6 w 50"/>
                <a:gd name="T71" fmla="*/ 6 h 18"/>
                <a:gd name="T72" fmla="*/ 34 w 50"/>
                <a:gd name="T73" fmla="*/ 6 h 18"/>
                <a:gd name="T74" fmla="*/ 34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8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0" name="Freeform 42"/>
            <p:cNvSpPr>
              <a:spLocks/>
            </p:cNvSpPr>
            <p:nvPr userDrawn="1"/>
          </p:nvSpPr>
          <p:spPr bwMode="auto">
            <a:xfrm>
              <a:off x="3343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1" name="Freeform 43"/>
            <p:cNvSpPr>
              <a:spLocks noEditPoints="1"/>
            </p:cNvSpPr>
            <p:nvPr userDrawn="1"/>
          </p:nvSpPr>
          <p:spPr bwMode="auto">
            <a:xfrm>
              <a:off x="3303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0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0 w 50"/>
                <a:gd name="T27" fmla="*/ 18 h 18"/>
                <a:gd name="T28" fmla="*/ 12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6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0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38 w 50"/>
                <a:gd name="T107" fmla="*/ 6 h 18"/>
                <a:gd name="T108" fmla="*/ 40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2" name="Rectangle 44"/>
            <p:cNvSpPr>
              <a:spLocks noChangeArrowheads="1"/>
            </p:cNvSpPr>
            <p:nvPr userDrawn="1"/>
          </p:nvSpPr>
          <p:spPr bwMode="auto">
            <a:xfrm>
              <a:off x="3317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3" name="Freeform 45"/>
            <p:cNvSpPr>
              <a:spLocks/>
            </p:cNvSpPr>
            <p:nvPr userDrawn="1"/>
          </p:nvSpPr>
          <p:spPr bwMode="auto">
            <a:xfrm>
              <a:off x="3305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4" name="Freeform 46"/>
            <p:cNvSpPr>
              <a:spLocks/>
            </p:cNvSpPr>
            <p:nvPr userDrawn="1"/>
          </p:nvSpPr>
          <p:spPr bwMode="auto">
            <a:xfrm>
              <a:off x="3265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5" name="Rectangle 47"/>
            <p:cNvSpPr>
              <a:spLocks noChangeArrowheads="1"/>
            </p:cNvSpPr>
            <p:nvPr userDrawn="1"/>
          </p:nvSpPr>
          <p:spPr bwMode="auto">
            <a:xfrm>
              <a:off x="3237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6" name="Freeform 48"/>
            <p:cNvSpPr>
              <a:spLocks/>
            </p:cNvSpPr>
            <p:nvPr userDrawn="1"/>
          </p:nvSpPr>
          <p:spPr bwMode="auto">
            <a:xfrm>
              <a:off x="3225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7" name="Freeform 49"/>
            <p:cNvSpPr>
              <a:spLocks noEditPoints="1"/>
            </p:cNvSpPr>
            <p:nvPr userDrawn="1"/>
          </p:nvSpPr>
          <p:spPr bwMode="auto">
            <a:xfrm>
              <a:off x="3223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6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18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8" name="Freeform 50"/>
            <p:cNvSpPr>
              <a:spLocks/>
            </p:cNvSpPr>
            <p:nvPr userDrawn="1"/>
          </p:nvSpPr>
          <p:spPr bwMode="auto">
            <a:xfrm>
              <a:off x="3185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99" name="Rectangle 51"/>
            <p:cNvSpPr>
              <a:spLocks noChangeArrowheads="1"/>
            </p:cNvSpPr>
            <p:nvPr userDrawn="1"/>
          </p:nvSpPr>
          <p:spPr bwMode="auto">
            <a:xfrm>
              <a:off x="3157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0" name="Freeform 52"/>
            <p:cNvSpPr>
              <a:spLocks/>
            </p:cNvSpPr>
            <p:nvPr userDrawn="1"/>
          </p:nvSpPr>
          <p:spPr bwMode="auto">
            <a:xfrm>
              <a:off x="3145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1" name="Freeform 53"/>
            <p:cNvSpPr>
              <a:spLocks noEditPoints="1"/>
            </p:cNvSpPr>
            <p:nvPr userDrawn="1"/>
          </p:nvSpPr>
          <p:spPr bwMode="auto">
            <a:xfrm>
              <a:off x="3143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6 w 50"/>
                <a:gd name="T71" fmla="*/ 6 h 18"/>
                <a:gd name="T72" fmla="*/ 34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2" name="Freeform 54"/>
            <p:cNvSpPr>
              <a:spLocks/>
            </p:cNvSpPr>
            <p:nvPr userDrawn="1"/>
          </p:nvSpPr>
          <p:spPr bwMode="auto">
            <a:xfrm>
              <a:off x="3105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3" name="Freeform 55"/>
            <p:cNvSpPr>
              <a:spLocks/>
            </p:cNvSpPr>
            <p:nvPr userDrawn="1"/>
          </p:nvSpPr>
          <p:spPr bwMode="auto">
            <a:xfrm>
              <a:off x="3067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4" name="Freeform 56"/>
            <p:cNvSpPr>
              <a:spLocks noEditPoints="1"/>
            </p:cNvSpPr>
            <p:nvPr userDrawn="1"/>
          </p:nvSpPr>
          <p:spPr bwMode="auto">
            <a:xfrm>
              <a:off x="3065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0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8 w 50"/>
                <a:gd name="T25" fmla="*/ 18 h 18"/>
                <a:gd name="T26" fmla="*/ 10 w 50"/>
                <a:gd name="T27" fmla="*/ 18 h 18"/>
                <a:gd name="T28" fmla="*/ 12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6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28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38 w 50"/>
                <a:gd name="T59" fmla="*/ 14 h 18"/>
                <a:gd name="T60" fmla="*/ 40 w 50"/>
                <a:gd name="T61" fmla="*/ 12 h 18"/>
                <a:gd name="T62" fmla="*/ 42 w 50"/>
                <a:gd name="T63" fmla="*/ 12 h 18"/>
                <a:gd name="T64" fmla="*/ 40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38 w 50"/>
                <a:gd name="T103" fmla="*/ 12 h 18"/>
                <a:gd name="T104" fmla="*/ 38 w 50"/>
                <a:gd name="T105" fmla="*/ 6 h 18"/>
                <a:gd name="T106" fmla="*/ 38 w 50"/>
                <a:gd name="T107" fmla="*/ 6 h 18"/>
                <a:gd name="T108" fmla="*/ 40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5" name="Rectangle 57"/>
            <p:cNvSpPr>
              <a:spLocks noChangeArrowheads="1"/>
            </p:cNvSpPr>
            <p:nvPr userDrawn="1"/>
          </p:nvSpPr>
          <p:spPr bwMode="auto">
            <a:xfrm>
              <a:off x="3079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6" name="Freeform 58"/>
            <p:cNvSpPr>
              <a:spLocks/>
            </p:cNvSpPr>
            <p:nvPr userDrawn="1"/>
          </p:nvSpPr>
          <p:spPr bwMode="auto">
            <a:xfrm>
              <a:off x="3027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7" name="Freeform 59"/>
            <p:cNvSpPr>
              <a:spLocks/>
            </p:cNvSpPr>
            <p:nvPr userDrawn="1"/>
          </p:nvSpPr>
          <p:spPr bwMode="auto">
            <a:xfrm>
              <a:off x="2987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8" name="Rectangle 60"/>
            <p:cNvSpPr>
              <a:spLocks noChangeArrowheads="1"/>
            </p:cNvSpPr>
            <p:nvPr userDrawn="1"/>
          </p:nvSpPr>
          <p:spPr bwMode="auto">
            <a:xfrm>
              <a:off x="2999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09" name="Freeform 61"/>
            <p:cNvSpPr>
              <a:spLocks noEditPoints="1"/>
            </p:cNvSpPr>
            <p:nvPr userDrawn="1"/>
          </p:nvSpPr>
          <p:spPr bwMode="auto">
            <a:xfrm>
              <a:off x="2985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2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6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0" name="Freeform 62"/>
            <p:cNvSpPr>
              <a:spLocks/>
            </p:cNvSpPr>
            <p:nvPr userDrawn="1"/>
          </p:nvSpPr>
          <p:spPr bwMode="auto">
            <a:xfrm>
              <a:off x="2947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1" name="Rectangle 63"/>
            <p:cNvSpPr>
              <a:spLocks noChangeArrowheads="1"/>
            </p:cNvSpPr>
            <p:nvPr userDrawn="1"/>
          </p:nvSpPr>
          <p:spPr bwMode="auto">
            <a:xfrm>
              <a:off x="2919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2" name="Freeform 64"/>
            <p:cNvSpPr>
              <a:spLocks noEditPoints="1"/>
            </p:cNvSpPr>
            <p:nvPr userDrawn="1"/>
          </p:nvSpPr>
          <p:spPr bwMode="auto">
            <a:xfrm>
              <a:off x="2905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4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3" name="Freeform 65"/>
            <p:cNvSpPr>
              <a:spLocks/>
            </p:cNvSpPr>
            <p:nvPr userDrawn="1"/>
          </p:nvSpPr>
          <p:spPr bwMode="auto">
            <a:xfrm>
              <a:off x="2907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4" name="Freeform 66"/>
            <p:cNvSpPr>
              <a:spLocks/>
            </p:cNvSpPr>
            <p:nvPr userDrawn="1"/>
          </p:nvSpPr>
          <p:spPr bwMode="auto">
            <a:xfrm>
              <a:off x="2867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5" name="Rectangle 67"/>
            <p:cNvSpPr>
              <a:spLocks noChangeArrowheads="1"/>
            </p:cNvSpPr>
            <p:nvPr userDrawn="1"/>
          </p:nvSpPr>
          <p:spPr bwMode="auto">
            <a:xfrm>
              <a:off x="284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6" name="Freeform 68"/>
            <p:cNvSpPr>
              <a:spLocks noEditPoints="1"/>
            </p:cNvSpPr>
            <p:nvPr userDrawn="1"/>
          </p:nvSpPr>
          <p:spPr bwMode="auto">
            <a:xfrm>
              <a:off x="2825" y="2372"/>
              <a:ext cx="52" cy="18"/>
            </a:xfrm>
            <a:custGeom>
              <a:avLst/>
              <a:gdLst>
                <a:gd name="T0" fmla="*/ 38 w 52"/>
                <a:gd name="T1" fmla="*/ 2 h 18"/>
                <a:gd name="T2" fmla="*/ 34 w 52"/>
                <a:gd name="T3" fmla="*/ 0 h 18"/>
                <a:gd name="T4" fmla="*/ 32 w 52"/>
                <a:gd name="T5" fmla="*/ 0 h 18"/>
                <a:gd name="T6" fmla="*/ 16 w 52"/>
                <a:gd name="T7" fmla="*/ 2 h 18"/>
                <a:gd name="T8" fmla="*/ 14 w 52"/>
                <a:gd name="T9" fmla="*/ 2 h 18"/>
                <a:gd name="T10" fmla="*/ 12 w 52"/>
                <a:gd name="T11" fmla="*/ 2 h 18"/>
                <a:gd name="T12" fmla="*/ 12 w 52"/>
                <a:gd name="T13" fmla="*/ 2 h 18"/>
                <a:gd name="T14" fmla="*/ 8 w 52"/>
                <a:gd name="T15" fmla="*/ 4 h 18"/>
                <a:gd name="T16" fmla="*/ 6 w 52"/>
                <a:gd name="T17" fmla="*/ 2 h 18"/>
                <a:gd name="T18" fmla="*/ 2 w 52"/>
                <a:gd name="T19" fmla="*/ 6 h 18"/>
                <a:gd name="T20" fmla="*/ 2 w 52"/>
                <a:gd name="T21" fmla="*/ 10 h 18"/>
                <a:gd name="T22" fmla="*/ 4 w 52"/>
                <a:gd name="T23" fmla="*/ 16 h 18"/>
                <a:gd name="T24" fmla="*/ 10 w 52"/>
                <a:gd name="T25" fmla="*/ 18 h 18"/>
                <a:gd name="T26" fmla="*/ 12 w 52"/>
                <a:gd name="T27" fmla="*/ 18 h 18"/>
                <a:gd name="T28" fmla="*/ 14 w 52"/>
                <a:gd name="T29" fmla="*/ 18 h 18"/>
                <a:gd name="T30" fmla="*/ 16 w 52"/>
                <a:gd name="T31" fmla="*/ 18 h 18"/>
                <a:gd name="T32" fmla="*/ 18 w 52"/>
                <a:gd name="T33" fmla="*/ 16 h 18"/>
                <a:gd name="T34" fmla="*/ 18 w 52"/>
                <a:gd name="T35" fmla="*/ 16 h 18"/>
                <a:gd name="T36" fmla="*/ 22 w 52"/>
                <a:gd name="T37" fmla="*/ 16 h 18"/>
                <a:gd name="T38" fmla="*/ 26 w 52"/>
                <a:gd name="T39" fmla="*/ 16 h 18"/>
                <a:gd name="T40" fmla="*/ 28 w 52"/>
                <a:gd name="T41" fmla="*/ 16 h 18"/>
                <a:gd name="T42" fmla="*/ 30 w 52"/>
                <a:gd name="T43" fmla="*/ 16 h 18"/>
                <a:gd name="T44" fmla="*/ 30 w 52"/>
                <a:gd name="T45" fmla="*/ 14 h 18"/>
                <a:gd name="T46" fmla="*/ 30 w 52"/>
                <a:gd name="T47" fmla="*/ 16 h 18"/>
                <a:gd name="T48" fmla="*/ 36 w 52"/>
                <a:gd name="T49" fmla="*/ 14 h 18"/>
                <a:gd name="T50" fmla="*/ 38 w 52"/>
                <a:gd name="T51" fmla="*/ 14 h 18"/>
                <a:gd name="T52" fmla="*/ 40 w 52"/>
                <a:gd name="T53" fmla="*/ 12 h 18"/>
                <a:gd name="T54" fmla="*/ 38 w 52"/>
                <a:gd name="T55" fmla="*/ 14 h 18"/>
                <a:gd name="T56" fmla="*/ 40 w 52"/>
                <a:gd name="T57" fmla="*/ 14 h 18"/>
                <a:gd name="T58" fmla="*/ 40 w 52"/>
                <a:gd name="T59" fmla="*/ 14 h 18"/>
                <a:gd name="T60" fmla="*/ 42 w 52"/>
                <a:gd name="T61" fmla="*/ 12 h 18"/>
                <a:gd name="T62" fmla="*/ 44 w 52"/>
                <a:gd name="T63" fmla="*/ 12 h 18"/>
                <a:gd name="T64" fmla="*/ 42 w 52"/>
                <a:gd name="T65" fmla="*/ 16 h 18"/>
                <a:gd name="T66" fmla="*/ 52 w 52"/>
                <a:gd name="T67" fmla="*/ 8 h 18"/>
                <a:gd name="T68" fmla="*/ 38 w 52"/>
                <a:gd name="T69" fmla="*/ 0 h 18"/>
                <a:gd name="T70" fmla="*/ 38 w 52"/>
                <a:gd name="T71" fmla="*/ 6 h 18"/>
                <a:gd name="T72" fmla="*/ 34 w 52"/>
                <a:gd name="T73" fmla="*/ 6 h 18"/>
                <a:gd name="T74" fmla="*/ 34 w 52"/>
                <a:gd name="T75" fmla="*/ 6 h 18"/>
                <a:gd name="T76" fmla="*/ 30 w 52"/>
                <a:gd name="T77" fmla="*/ 6 h 18"/>
                <a:gd name="T78" fmla="*/ 28 w 52"/>
                <a:gd name="T79" fmla="*/ 6 h 18"/>
                <a:gd name="T80" fmla="*/ 28 w 52"/>
                <a:gd name="T81" fmla="*/ 6 h 18"/>
                <a:gd name="T82" fmla="*/ 28 w 52"/>
                <a:gd name="T83" fmla="*/ 6 h 18"/>
                <a:gd name="T84" fmla="*/ 26 w 52"/>
                <a:gd name="T85" fmla="*/ 6 h 18"/>
                <a:gd name="T86" fmla="*/ 26 w 52"/>
                <a:gd name="T87" fmla="*/ 6 h 18"/>
                <a:gd name="T88" fmla="*/ 26 w 52"/>
                <a:gd name="T89" fmla="*/ 6 h 18"/>
                <a:gd name="T90" fmla="*/ 24 w 52"/>
                <a:gd name="T91" fmla="*/ 6 h 18"/>
                <a:gd name="T92" fmla="*/ 22 w 52"/>
                <a:gd name="T93" fmla="*/ 4 h 18"/>
                <a:gd name="T94" fmla="*/ 22 w 52"/>
                <a:gd name="T95" fmla="*/ 6 h 18"/>
                <a:gd name="T96" fmla="*/ 22 w 52"/>
                <a:gd name="T97" fmla="*/ 6 h 18"/>
                <a:gd name="T98" fmla="*/ 20 w 52"/>
                <a:gd name="T99" fmla="*/ 6 h 18"/>
                <a:gd name="T100" fmla="*/ 40 w 52"/>
                <a:gd name="T101" fmla="*/ 12 h 18"/>
                <a:gd name="T102" fmla="*/ 40 w 52"/>
                <a:gd name="T103" fmla="*/ 12 h 18"/>
                <a:gd name="T104" fmla="*/ 40 w 52"/>
                <a:gd name="T105" fmla="*/ 6 h 18"/>
                <a:gd name="T106" fmla="*/ 40 w 52"/>
                <a:gd name="T107" fmla="*/ 6 h 18"/>
                <a:gd name="T108" fmla="*/ 42 w 52"/>
                <a:gd name="T109" fmla="*/ 6 h 18"/>
                <a:gd name="T110" fmla="*/ 44 w 52"/>
                <a:gd name="T111" fmla="*/ 6 h 18"/>
                <a:gd name="T112" fmla="*/ 46 w 52"/>
                <a:gd name="T113" fmla="*/ 8 h 18"/>
                <a:gd name="T114" fmla="*/ 46 w 52"/>
                <a:gd name="T115" fmla="*/ 10 h 18"/>
                <a:gd name="T116" fmla="*/ 46 w 52"/>
                <a:gd name="T117" fmla="*/ 10 h 18"/>
                <a:gd name="T118" fmla="*/ 46 w 52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2" h="18">
                  <a:moveTo>
                    <a:pt x="38" y="0"/>
                  </a:moveTo>
                  <a:lnTo>
                    <a:pt x="38" y="2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2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30" y="6"/>
                  </a:moveTo>
                  <a:lnTo>
                    <a:pt x="30" y="6"/>
                  </a:lnTo>
                  <a:lnTo>
                    <a:pt x="30" y="6"/>
                  </a:lnTo>
                  <a:lnTo>
                    <a:pt x="30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7" name="Freeform 69"/>
            <p:cNvSpPr>
              <a:spLocks/>
            </p:cNvSpPr>
            <p:nvPr userDrawn="1"/>
          </p:nvSpPr>
          <p:spPr bwMode="auto">
            <a:xfrm>
              <a:off x="282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8" name="Freeform 70"/>
            <p:cNvSpPr>
              <a:spLocks/>
            </p:cNvSpPr>
            <p:nvPr userDrawn="1"/>
          </p:nvSpPr>
          <p:spPr bwMode="auto">
            <a:xfrm>
              <a:off x="278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19" name="Freeform 71"/>
            <p:cNvSpPr>
              <a:spLocks noEditPoints="1"/>
            </p:cNvSpPr>
            <p:nvPr userDrawn="1"/>
          </p:nvSpPr>
          <p:spPr bwMode="auto">
            <a:xfrm>
              <a:off x="274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0" name="Freeform 72"/>
            <p:cNvSpPr>
              <a:spLocks/>
            </p:cNvSpPr>
            <p:nvPr userDrawn="1"/>
          </p:nvSpPr>
          <p:spPr bwMode="auto">
            <a:xfrm>
              <a:off x="274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1" name="Rectangle 73"/>
            <p:cNvSpPr>
              <a:spLocks noChangeArrowheads="1"/>
            </p:cNvSpPr>
            <p:nvPr userDrawn="1"/>
          </p:nvSpPr>
          <p:spPr bwMode="auto">
            <a:xfrm>
              <a:off x="276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2" name="Freeform 74"/>
            <p:cNvSpPr>
              <a:spLocks/>
            </p:cNvSpPr>
            <p:nvPr userDrawn="1"/>
          </p:nvSpPr>
          <p:spPr bwMode="auto">
            <a:xfrm>
              <a:off x="270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3" name="Rectangle 75"/>
            <p:cNvSpPr>
              <a:spLocks noChangeArrowheads="1"/>
            </p:cNvSpPr>
            <p:nvPr userDrawn="1"/>
          </p:nvSpPr>
          <p:spPr bwMode="auto">
            <a:xfrm>
              <a:off x="268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4" name="Freeform 76"/>
            <p:cNvSpPr>
              <a:spLocks/>
            </p:cNvSpPr>
            <p:nvPr userDrawn="1"/>
          </p:nvSpPr>
          <p:spPr bwMode="auto">
            <a:xfrm>
              <a:off x="266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5" name="Freeform 77"/>
            <p:cNvSpPr>
              <a:spLocks noEditPoints="1"/>
            </p:cNvSpPr>
            <p:nvPr userDrawn="1"/>
          </p:nvSpPr>
          <p:spPr bwMode="auto">
            <a:xfrm>
              <a:off x="266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</p:grpSp>
      <p:pic>
        <p:nvPicPr>
          <p:cNvPr id="12" name="図プレースホルダー 11">
            <a:extLst>
              <a:ext uri="{FF2B5EF4-FFF2-40B4-BE49-F238E27FC236}">
                <a16:creationId xmlns:a16="http://schemas.microsoft.com/office/drawing/2014/main" id="{88382235-2A04-4438-857E-6A37E98630ED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3229" y="2552307"/>
            <a:ext cx="2240929" cy="1680697"/>
          </a:xfrm>
          <a:effectLst>
            <a:softEdge rad="101600"/>
          </a:effectLst>
        </p:spPr>
      </p:pic>
      <p:sp>
        <p:nvSpPr>
          <p:cNvPr id="103" name="テキスト プレースホルダー 13"/>
          <p:cNvSpPr>
            <a:spLocks noGrp="1"/>
          </p:cNvSpPr>
          <p:nvPr>
            <p:ph type="body" sz="quarter" idx="17"/>
          </p:nvPr>
        </p:nvSpPr>
        <p:spPr>
          <a:xfrm>
            <a:off x="730054" y="2138558"/>
            <a:ext cx="3569706" cy="339725"/>
          </a:xfrm>
        </p:spPr>
        <p:txBody>
          <a:bodyPr/>
          <a:lstStyle/>
          <a:p>
            <a:r>
              <a:rPr kumimoji="1" lang="ja-JP" altLang="en-US" dirty="0"/>
              <a:t>　～本格的に学校がスタート～</a:t>
            </a:r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EFF41568-557D-4772-A017-464000313AC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51265" y="2565224"/>
            <a:ext cx="3429064" cy="7000180"/>
          </a:xfrm>
        </p:spPr>
        <p:txBody>
          <a:bodyPr>
            <a:noAutofit/>
          </a:bodyPr>
          <a:lstStyle/>
          <a:p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　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春風に舞った桜の花びらも、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今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はすっかり地に還り、新緑がまぶしい季節となりました。</a:t>
            </a:r>
            <a:r>
              <a:rPr lang="en-US" altLang="ja-JP" sz="1200" kern="100" dirty="0">
                <a:effectLst/>
                <a:cs typeface="Courier New" panose="02070309020205020404" pitchFamily="49" charset="0"/>
              </a:rPr>
              <a:t>4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月に始まった新しい学年・新しいクラスにも、少しずつ慣れてきた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頃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ではないでしょうか。</a:t>
            </a:r>
          </a:p>
          <a:p>
            <a:r>
              <a:rPr lang="en-US" altLang="ja-JP" sz="1200" kern="100" dirty="0">
                <a:effectLst/>
                <a:cs typeface="Courier New" panose="02070309020205020404" pitchFamily="49" charset="0"/>
              </a:rPr>
              <a:t> </a:t>
            </a:r>
            <a:r>
              <a:rPr lang="en-US" altLang="ja-JP" sz="1200" dirty="0"/>
              <a:t> </a:t>
            </a:r>
            <a:r>
              <a:rPr lang="ja-JP" altLang="en-US" sz="1200" dirty="0"/>
              <a:t>　　　　</a:t>
            </a:r>
            <a:r>
              <a:rPr lang="en-US" altLang="ja-JP" sz="1200" dirty="0"/>
              <a:t>**</a:t>
            </a:r>
            <a:r>
              <a:rPr lang="ja-JP" altLang="en-US" sz="1200" dirty="0"/>
              <a:t>生徒会任命式</a:t>
            </a:r>
            <a:r>
              <a:rPr lang="en-US" altLang="ja-JP" sz="1200" dirty="0"/>
              <a:t>**</a:t>
            </a:r>
            <a:r>
              <a:rPr lang="ja-JP" altLang="en-US" sz="1200" dirty="0"/>
              <a:t>　</a:t>
            </a:r>
            <a:endParaRPr lang="en-US" altLang="ja-JP" sz="1200" dirty="0"/>
          </a:p>
          <a:p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先日は、生徒会の任命式が行われ、それぞれが責任を胸に、新たなスタートを切りました。任命式では、各委員長がこれからの活動への思いを込めて、堂々とマニフェストを述べてくれました。頼もしい姿に、学校全体が引き締まる思いがしました。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　　　　　　　　　　　　　　　　　　　　　　　　　　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新入生の皆さんにとっては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、初めて委員会活動へ参加することになります。小学校の頃にも委員会活動があり、頑張っていたことと思います。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中学校生活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では、さらにそれらの活動を生徒が主体的に推進しています。１年生にとっては、上野中学校生活の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第一歩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です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。上級生にとっても、それぞれの目標に向けて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進み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始める大切な時期です。これからの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１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年が、実りあるものとなるよう、ともに歩んでいきましょう。</a:t>
            </a:r>
          </a:p>
          <a:p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　　　　</a:t>
            </a:r>
            <a:r>
              <a:rPr lang="en-US" altLang="ja-JP" sz="1200" kern="100" dirty="0">
                <a:effectLst/>
                <a:cs typeface="Courier New" panose="02070309020205020404" pitchFamily="49" charset="0"/>
              </a:rPr>
              <a:t> </a:t>
            </a:r>
            <a:r>
              <a:rPr lang="en-US" altLang="ja-JP" sz="1200" dirty="0"/>
              <a:t>**</a:t>
            </a:r>
            <a:r>
              <a:rPr lang="ja-JP" altLang="en-US" sz="1200" dirty="0"/>
              <a:t>部活動の大会が始まる</a:t>
            </a:r>
            <a:r>
              <a:rPr lang="en-US" altLang="ja-JP" sz="1200" dirty="0"/>
              <a:t>**</a:t>
            </a:r>
          </a:p>
          <a:p>
            <a:r>
              <a:rPr lang="ja-JP" altLang="en-US" sz="1200" dirty="0"/>
              <a:t>このゴールデンウイーク中に、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各部活動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の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春季大会が始まり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ます。１年生も仮入部期間が終わり、放課後は所狭しと各部活動が練習に勤しんでいます。そして、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日々の練習の成果を発揮する時を迎えています。三年生にとっては、最後の大会となる部もあり、これまでの努力を胸に、悔いのないよう全力で臨んで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欲しい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と思います。</a:t>
            </a:r>
          </a:p>
          <a:p>
            <a:r>
              <a:rPr lang="en-US" altLang="ja-JP" sz="1200" kern="100" dirty="0">
                <a:effectLst/>
                <a:cs typeface="Courier New" panose="02070309020205020404" pitchFamily="49" charset="0"/>
              </a:rPr>
              <a:t> 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　　　</a:t>
            </a:r>
            <a:r>
              <a:rPr lang="en-US" altLang="ja-JP" sz="1200" dirty="0"/>
              <a:t>**</a:t>
            </a:r>
            <a:r>
              <a:rPr lang="ja-JP" altLang="en-US" sz="1200" dirty="0"/>
              <a:t>保護者・地域の皆さまにお願い</a:t>
            </a:r>
            <a:r>
              <a:rPr lang="en-US" altLang="ja-JP" sz="1200" dirty="0"/>
              <a:t>**</a:t>
            </a:r>
          </a:p>
          <a:p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保護者・地域の皆様には、日頃より本校の教育活動にご理解とご協力を賜り、心より感謝申し上げます。近年、</a:t>
            </a:r>
            <a:r>
              <a:rPr lang="en-US" altLang="ja-JP" sz="1200" kern="100" dirty="0">
                <a:effectLst/>
                <a:cs typeface="Courier New" panose="02070309020205020404" pitchFamily="49" charset="0"/>
              </a:rPr>
              <a:t>SNS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等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の利用が日常的となっており、生徒が安心・安全に活用できるよう、学校でも指導を行って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参り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ます。ご家庭におかれましても、使用時間や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使い方・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マナーなどについて、お子様と話し合う機会をぜひ設けて</a:t>
            </a:r>
            <a:r>
              <a:rPr lang="ja-JP" altLang="en-US" sz="1200" kern="100" dirty="0">
                <a:effectLst/>
                <a:cs typeface="Courier New" panose="02070309020205020404" pitchFamily="49" charset="0"/>
              </a:rPr>
              <a:t>頂きます</a:t>
            </a:r>
            <a:r>
              <a:rPr lang="ja-JP" altLang="ja-JP" sz="1200" kern="100" dirty="0">
                <a:effectLst/>
                <a:cs typeface="Courier New" panose="02070309020205020404" pitchFamily="49" charset="0"/>
              </a:rPr>
              <a:t>よう、よろしくお願いいたします。</a:t>
            </a: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200" dirty="0"/>
          </a:p>
          <a:p>
            <a:endParaRPr lang="ja-JP" altLang="ja-JP" sz="1200" dirty="0"/>
          </a:p>
          <a:p>
            <a:endParaRPr lang="ja-JP" altLang="en-US" sz="1200" dirty="0"/>
          </a:p>
        </p:txBody>
      </p:sp>
      <p:sp>
        <p:nvSpPr>
          <p:cNvPr id="113" name="Freeform 182">
            <a:extLst>
              <a:ext uri="{FF2B5EF4-FFF2-40B4-BE49-F238E27FC236}">
                <a16:creationId xmlns:a16="http://schemas.microsoft.com/office/drawing/2014/main" id="{89FE891B-C3E6-4CF3-B679-7995BE224F7C}"/>
              </a:ext>
            </a:extLst>
          </p:cNvPr>
          <p:cNvSpPr>
            <a:spLocks/>
          </p:cNvSpPr>
          <p:nvPr/>
        </p:nvSpPr>
        <p:spPr bwMode="auto">
          <a:xfrm>
            <a:off x="6949039" y="5368720"/>
            <a:ext cx="2184672" cy="304411"/>
          </a:xfrm>
          <a:custGeom>
            <a:avLst/>
            <a:gdLst>
              <a:gd name="T0" fmla="*/ 1636 w 1636"/>
              <a:gd name="T1" fmla="*/ 112 h 198"/>
              <a:gd name="T2" fmla="*/ 1636 w 1636"/>
              <a:gd name="T3" fmla="*/ 112 h 198"/>
              <a:gd name="T4" fmla="*/ 1634 w 1636"/>
              <a:gd name="T5" fmla="*/ 130 h 198"/>
              <a:gd name="T6" fmla="*/ 1630 w 1636"/>
              <a:gd name="T7" fmla="*/ 146 h 198"/>
              <a:gd name="T8" fmla="*/ 1622 w 1636"/>
              <a:gd name="T9" fmla="*/ 160 h 198"/>
              <a:gd name="T10" fmla="*/ 1612 w 1636"/>
              <a:gd name="T11" fmla="*/ 174 h 198"/>
              <a:gd name="T12" fmla="*/ 1598 w 1636"/>
              <a:gd name="T13" fmla="*/ 184 h 198"/>
              <a:gd name="T14" fmla="*/ 1584 w 1636"/>
              <a:gd name="T15" fmla="*/ 192 h 198"/>
              <a:gd name="T16" fmla="*/ 1568 w 1636"/>
              <a:gd name="T17" fmla="*/ 196 h 198"/>
              <a:gd name="T18" fmla="*/ 1552 w 1636"/>
              <a:gd name="T19" fmla="*/ 198 h 198"/>
              <a:gd name="T20" fmla="*/ 86 w 1636"/>
              <a:gd name="T21" fmla="*/ 198 h 198"/>
              <a:gd name="T22" fmla="*/ 86 w 1636"/>
              <a:gd name="T23" fmla="*/ 198 h 198"/>
              <a:gd name="T24" fmla="*/ 68 w 1636"/>
              <a:gd name="T25" fmla="*/ 196 h 198"/>
              <a:gd name="T26" fmla="*/ 52 w 1636"/>
              <a:gd name="T27" fmla="*/ 192 h 198"/>
              <a:gd name="T28" fmla="*/ 38 w 1636"/>
              <a:gd name="T29" fmla="*/ 184 h 198"/>
              <a:gd name="T30" fmla="*/ 26 w 1636"/>
              <a:gd name="T31" fmla="*/ 174 h 198"/>
              <a:gd name="T32" fmla="*/ 16 w 1636"/>
              <a:gd name="T33" fmla="*/ 160 h 198"/>
              <a:gd name="T34" fmla="*/ 8 w 1636"/>
              <a:gd name="T35" fmla="*/ 146 h 198"/>
              <a:gd name="T36" fmla="*/ 2 w 1636"/>
              <a:gd name="T37" fmla="*/ 130 h 198"/>
              <a:gd name="T38" fmla="*/ 0 w 1636"/>
              <a:gd name="T39" fmla="*/ 112 h 198"/>
              <a:gd name="T40" fmla="*/ 0 w 1636"/>
              <a:gd name="T41" fmla="*/ 84 h 198"/>
              <a:gd name="T42" fmla="*/ 0 w 1636"/>
              <a:gd name="T43" fmla="*/ 84 h 198"/>
              <a:gd name="T44" fmla="*/ 2 w 1636"/>
              <a:gd name="T45" fmla="*/ 68 h 198"/>
              <a:gd name="T46" fmla="*/ 8 w 1636"/>
              <a:gd name="T47" fmla="*/ 52 h 198"/>
              <a:gd name="T48" fmla="*/ 16 w 1636"/>
              <a:gd name="T49" fmla="*/ 38 h 198"/>
              <a:gd name="T50" fmla="*/ 26 w 1636"/>
              <a:gd name="T51" fmla="*/ 24 h 198"/>
              <a:gd name="T52" fmla="*/ 38 w 1636"/>
              <a:gd name="T53" fmla="*/ 14 h 198"/>
              <a:gd name="T54" fmla="*/ 52 w 1636"/>
              <a:gd name="T55" fmla="*/ 6 h 198"/>
              <a:gd name="T56" fmla="*/ 68 w 1636"/>
              <a:gd name="T57" fmla="*/ 2 h 198"/>
              <a:gd name="T58" fmla="*/ 86 w 1636"/>
              <a:gd name="T59" fmla="*/ 0 h 198"/>
              <a:gd name="T60" fmla="*/ 1552 w 1636"/>
              <a:gd name="T61" fmla="*/ 0 h 198"/>
              <a:gd name="T62" fmla="*/ 1552 w 1636"/>
              <a:gd name="T63" fmla="*/ 0 h 198"/>
              <a:gd name="T64" fmla="*/ 1568 w 1636"/>
              <a:gd name="T65" fmla="*/ 2 h 198"/>
              <a:gd name="T66" fmla="*/ 1584 w 1636"/>
              <a:gd name="T67" fmla="*/ 6 h 198"/>
              <a:gd name="T68" fmla="*/ 1598 w 1636"/>
              <a:gd name="T69" fmla="*/ 14 h 198"/>
              <a:gd name="T70" fmla="*/ 1612 w 1636"/>
              <a:gd name="T71" fmla="*/ 24 h 198"/>
              <a:gd name="T72" fmla="*/ 1622 w 1636"/>
              <a:gd name="T73" fmla="*/ 38 h 198"/>
              <a:gd name="T74" fmla="*/ 1630 w 1636"/>
              <a:gd name="T75" fmla="*/ 52 h 198"/>
              <a:gd name="T76" fmla="*/ 1634 w 1636"/>
              <a:gd name="T77" fmla="*/ 68 h 198"/>
              <a:gd name="T78" fmla="*/ 1636 w 1636"/>
              <a:gd name="T79" fmla="*/ 84 h 198"/>
              <a:gd name="T80" fmla="*/ 1636 w 1636"/>
              <a:gd name="T81" fmla="*/ 112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36" h="198">
                <a:moveTo>
                  <a:pt x="1636" y="112"/>
                </a:moveTo>
                <a:lnTo>
                  <a:pt x="1636" y="112"/>
                </a:lnTo>
                <a:lnTo>
                  <a:pt x="1634" y="130"/>
                </a:lnTo>
                <a:lnTo>
                  <a:pt x="1630" y="146"/>
                </a:lnTo>
                <a:lnTo>
                  <a:pt x="1622" y="160"/>
                </a:lnTo>
                <a:lnTo>
                  <a:pt x="1612" y="174"/>
                </a:lnTo>
                <a:lnTo>
                  <a:pt x="1598" y="184"/>
                </a:lnTo>
                <a:lnTo>
                  <a:pt x="1584" y="192"/>
                </a:lnTo>
                <a:lnTo>
                  <a:pt x="1568" y="196"/>
                </a:lnTo>
                <a:lnTo>
                  <a:pt x="1552" y="198"/>
                </a:lnTo>
                <a:lnTo>
                  <a:pt x="86" y="198"/>
                </a:lnTo>
                <a:lnTo>
                  <a:pt x="86" y="198"/>
                </a:lnTo>
                <a:lnTo>
                  <a:pt x="68" y="196"/>
                </a:lnTo>
                <a:lnTo>
                  <a:pt x="52" y="192"/>
                </a:lnTo>
                <a:lnTo>
                  <a:pt x="38" y="184"/>
                </a:lnTo>
                <a:lnTo>
                  <a:pt x="26" y="174"/>
                </a:lnTo>
                <a:lnTo>
                  <a:pt x="16" y="160"/>
                </a:lnTo>
                <a:lnTo>
                  <a:pt x="8" y="146"/>
                </a:lnTo>
                <a:lnTo>
                  <a:pt x="2" y="130"/>
                </a:lnTo>
                <a:lnTo>
                  <a:pt x="0" y="112"/>
                </a:lnTo>
                <a:lnTo>
                  <a:pt x="0" y="84"/>
                </a:lnTo>
                <a:lnTo>
                  <a:pt x="0" y="84"/>
                </a:lnTo>
                <a:lnTo>
                  <a:pt x="2" y="68"/>
                </a:lnTo>
                <a:lnTo>
                  <a:pt x="8" y="52"/>
                </a:lnTo>
                <a:lnTo>
                  <a:pt x="16" y="38"/>
                </a:lnTo>
                <a:lnTo>
                  <a:pt x="26" y="24"/>
                </a:lnTo>
                <a:lnTo>
                  <a:pt x="38" y="14"/>
                </a:lnTo>
                <a:lnTo>
                  <a:pt x="52" y="6"/>
                </a:lnTo>
                <a:lnTo>
                  <a:pt x="68" y="2"/>
                </a:lnTo>
                <a:lnTo>
                  <a:pt x="86" y="0"/>
                </a:lnTo>
                <a:lnTo>
                  <a:pt x="1552" y="0"/>
                </a:lnTo>
                <a:lnTo>
                  <a:pt x="1552" y="0"/>
                </a:lnTo>
                <a:lnTo>
                  <a:pt x="1568" y="2"/>
                </a:lnTo>
                <a:lnTo>
                  <a:pt x="1584" y="6"/>
                </a:lnTo>
                <a:lnTo>
                  <a:pt x="1598" y="14"/>
                </a:lnTo>
                <a:lnTo>
                  <a:pt x="1612" y="24"/>
                </a:lnTo>
                <a:lnTo>
                  <a:pt x="1622" y="38"/>
                </a:lnTo>
                <a:lnTo>
                  <a:pt x="1630" y="52"/>
                </a:lnTo>
                <a:lnTo>
                  <a:pt x="1634" y="68"/>
                </a:lnTo>
                <a:lnTo>
                  <a:pt x="1636" y="84"/>
                </a:lnTo>
                <a:lnTo>
                  <a:pt x="1636" y="112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台東区教育支援館より</a:t>
            </a: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0F1082F1-D739-478E-91FF-0F101BBB2F02}"/>
              </a:ext>
            </a:extLst>
          </p:cNvPr>
          <p:cNvGrpSpPr/>
          <p:nvPr/>
        </p:nvGrpSpPr>
        <p:grpSpPr>
          <a:xfrm>
            <a:off x="11151445" y="4749154"/>
            <a:ext cx="992562" cy="978216"/>
            <a:chOff x="2759756" y="1041112"/>
            <a:chExt cx="1479550" cy="1416050"/>
          </a:xfrm>
        </p:grpSpPr>
        <p:sp>
          <p:nvSpPr>
            <p:cNvPr id="96" name="Freeform 12">
              <a:extLst>
                <a:ext uri="{FF2B5EF4-FFF2-40B4-BE49-F238E27FC236}">
                  <a16:creationId xmlns:a16="http://schemas.microsoft.com/office/drawing/2014/main" id="{848D2986-5140-484A-84AE-1C9A2BB76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756" y="1336387"/>
              <a:ext cx="777875" cy="781050"/>
            </a:xfrm>
            <a:custGeom>
              <a:avLst/>
              <a:gdLst>
                <a:gd name="T0" fmla="*/ 394 w 490"/>
                <a:gd name="T1" fmla="*/ 424 h 492"/>
                <a:gd name="T2" fmla="*/ 398 w 490"/>
                <a:gd name="T3" fmla="*/ 372 h 492"/>
                <a:gd name="T4" fmla="*/ 368 w 490"/>
                <a:gd name="T5" fmla="*/ 328 h 492"/>
                <a:gd name="T6" fmla="*/ 272 w 490"/>
                <a:gd name="T7" fmla="*/ 264 h 492"/>
                <a:gd name="T8" fmla="*/ 286 w 490"/>
                <a:gd name="T9" fmla="*/ 264 h 492"/>
                <a:gd name="T10" fmla="*/ 370 w 490"/>
                <a:gd name="T11" fmla="*/ 316 h 492"/>
                <a:gd name="T12" fmla="*/ 434 w 490"/>
                <a:gd name="T13" fmla="*/ 318 h 492"/>
                <a:gd name="T14" fmla="*/ 470 w 490"/>
                <a:gd name="T15" fmla="*/ 292 h 492"/>
                <a:gd name="T16" fmla="*/ 478 w 490"/>
                <a:gd name="T17" fmla="*/ 272 h 492"/>
                <a:gd name="T18" fmla="*/ 490 w 490"/>
                <a:gd name="T19" fmla="*/ 224 h 492"/>
                <a:gd name="T20" fmla="*/ 472 w 490"/>
                <a:gd name="T21" fmla="*/ 188 h 492"/>
                <a:gd name="T22" fmla="*/ 472 w 490"/>
                <a:gd name="T23" fmla="*/ 156 h 492"/>
                <a:gd name="T24" fmla="*/ 446 w 490"/>
                <a:gd name="T25" fmla="*/ 116 h 492"/>
                <a:gd name="T26" fmla="*/ 426 w 490"/>
                <a:gd name="T27" fmla="*/ 102 h 492"/>
                <a:gd name="T28" fmla="*/ 384 w 490"/>
                <a:gd name="T29" fmla="*/ 88 h 492"/>
                <a:gd name="T30" fmla="*/ 328 w 490"/>
                <a:gd name="T31" fmla="*/ 124 h 492"/>
                <a:gd name="T32" fmla="*/ 274 w 490"/>
                <a:gd name="T33" fmla="*/ 206 h 492"/>
                <a:gd name="T34" fmla="*/ 262 w 490"/>
                <a:gd name="T35" fmla="*/ 216 h 492"/>
                <a:gd name="T36" fmla="*/ 318 w 490"/>
                <a:gd name="T37" fmla="*/ 122 h 492"/>
                <a:gd name="T38" fmla="*/ 324 w 490"/>
                <a:gd name="T39" fmla="*/ 74 h 492"/>
                <a:gd name="T40" fmla="*/ 300 w 490"/>
                <a:gd name="T41" fmla="*/ 24 h 492"/>
                <a:gd name="T42" fmla="*/ 282 w 490"/>
                <a:gd name="T43" fmla="*/ 18 h 492"/>
                <a:gd name="T44" fmla="*/ 242 w 490"/>
                <a:gd name="T45" fmla="*/ 0 h 492"/>
                <a:gd name="T46" fmla="*/ 200 w 490"/>
                <a:gd name="T47" fmla="*/ 12 h 492"/>
                <a:gd name="T48" fmla="*/ 168 w 490"/>
                <a:gd name="T49" fmla="*/ 18 h 492"/>
                <a:gd name="T50" fmla="*/ 124 w 490"/>
                <a:gd name="T51" fmla="*/ 34 h 492"/>
                <a:gd name="T52" fmla="*/ 108 w 490"/>
                <a:gd name="T53" fmla="*/ 60 h 492"/>
                <a:gd name="T54" fmla="*/ 90 w 490"/>
                <a:gd name="T55" fmla="*/ 92 h 492"/>
                <a:gd name="T56" fmla="*/ 112 w 490"/>
                <a:gd name="T57" fmla="*/ 150 h 492"/>
                <a:gd name="T58" fmla="*/ 184 w 490"/>
                <a:gd name="T59" fmla="*/ 202 h 492"/>
                <a:gd name="T60" fmla="*/ 230 w 490"/>
                <a:gd name="T61" fmla="*/ 236 h 492"/>
                <a:gd name="T62" fmla="*/ 150 w 490"/>
                <a:gd name="T63" fmla="*/ 192 h 492"/>
                <a:gd name="T64" fmla="*/ 90 w 490"/>
                <a:gd name="T65" fmla="*/ 166 h 492"/>
                <a:gd name="T66" fmla="*/ 28 w 490"/>
                <a:gd name="T67" fmla="*/ 186 h 492"/>
                <a:gd name="T68" fmla="*/ 16 w 490"/>
                <a:gd name="T69" fmla="*/ 210 h 492"/>
                <a:gd name="T70" fmla="*/ 2 w 490"/>
                <a:gd name="T71" fmla="*/ 236 h 492"/>
                <a:gd name="T72" fmla="*/ 6 w 490"/>
                <a:gd name="T73" fmla="*/ 282 h 492"/>
                <a:gd name="T74" fmla="*/ 16 w 490"/>
                <a:gd name="T75" fmla="*/ 314 h 492"/>
                <a:gd name="T76" fmla="*/ 26 w 490"/>
                <a:gd name="T77" fmla="*/ 356 h 492"/>
                <a:gd name="T78" fmla="*/ 60 w 490"/>
                <a:gd name="T79" fmla="*/ 382 h 492"/>
                <a:gd name="T80" fmla="*/ 78 w 490"/>
                <a:gd name="T81" fmla="*/ 400 h 492"/>
                <a:gd name="T82" fmla="*/ 134 w 490"/>
                <a:gd name="T83" fmla="*/ 390 h 492"/>
                <a:gd name="T84" fmla="*/ 182 w 490"/>
                <a:gd name="T85" fmla="*/ 336 h 492"/>
                <a:gd name="T86" fmla="*/ 236 w 490"/>
                <a:gd name="T87" fmla="*/ 260 h 492"/>
                <a:gd name="T88" fmla="*/ 214 w 490"/>
                <a:gd name="T89" fmla="*/ 310 h 492"/>
                <a:gd name="T90" fmla="*/ 170 w 490"/>
                <a:gd name="T91" fmla="*/ 384 h 492"/>
                <a:gd name="T92" fmla="*/ 180 w 490"/>
                <a:gd name="T93" fmla="*/ 450 h 492"/>
                <a:gd name="T94" fmla="*/ 206 w 490"/>
                <a:gd name="T95" fmla="*/ 474 h 492"/>
                <a:gd name="T96" fmla="*/ 228 w 490"/>
                <a:gd name="T97" fmla="*/ 484 h 492"/>
                <a:gd name="T98" fmla="*/ 276 w 490"/>
                <a:gd name="T99" fmla="*/ 488 h 492"/>
                <a:gd name="T100" fmla="*/ 304 w 490"/>
                <a:gd name="T101" fmla="*/ 472 h 492"/>
                <a:gd name="T102" fmla="*/ 344 w 490"/>
                <a:gd name="T103" fmla="*/ 472 h 492"/>
                <a:gd name="T104" fmla="*/ 380 w 490"/>
                <a:gd name="T105" fmla="*/ 44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90" h="492">
                  <a:moveTo>
                    <a:pt x="384" y="432"/>
                  </a:moveTo>
                  <a:lnTo>
                    <a:pt x="384" y="432"/>
                  </a:lnTo>
                  <a:lnTo>
                    <a:pt x="390" y="428"/>
                  </a:lnTo>
                  <a:lnTo>
                    <a:pt x="394" y="424"/>
                  </a:lnTo>
                  <a:lnTo>
                    <a:pt x="400" y="412"/>
                  </a:lnTo>
                  <a:lnTo>
                    <a:pt x="404" y="400"/>
                  </a:lnTo>
                  <a:lnTo>
                    <a:pt x="402" y="386"/>
                  </a:lnTo>
                  <a:lnTo>
                    <a:pt x="398" y="372"/>
                  </a:lnTo>
                  <a:lnTo>
                    <a:pt x="392" y="356"/>
                  </a:lnTo>
                  <a:lnTo>
                    <a:pt x="380" y="342"/>
                  </a:lnTo>
                  <a:lnTo>
                    <a:pt x="368" y="328"/>
                  </a:lnTo>
                  <a:lnTo>
                    <a:pt x="368" y="328"/>
                  </a:lnTo>
                  <a:lnTo>
                    <a:pt x="338" y="308"/>
                  </a:lnTo>
                  <a:lnTo>
                    <a:pt x="308" y="290"/>
                  </a:lnTo>
                  <a:lnTo>
                    <a:pt x="282" y="272"/>
                  </a:lnTo>
                  <a:lnTo>
                    <a:pt x="272" y="264"/>
                  </a:lnTo>
                  <a:lnTo>
                    <a:pt x="262" y="256"/>
                  </a:lnTo>
                  <a:lnTo>
                    <a:pt x="262" y="256"/>
                  </a:lnTo>
                  <a:lnTo>
                    <a:pt x="274" y="258"/>
                  </a:lnTo>
                  <a:lnTo>
                    <a:pt x="286" y="264"/>
                  </a:lnTo>
                  <a:lnTo>
                    <a:pt x="312" y="280"/>
                  </a:lnTo>
                  <a:lnTo>
                    <a:pt x="340" y="298"/>
                  </a:lnTo>
                  <a:lnTo>
                    <a:pt x="370" y="316"/>
                  </a:lnTo>
                  <a:lnTo>
                    <a:pt x="370" y="316"/>
                  </a:lnTo>
                  <a:lnTo>
                    <a:pt x="384" y="322"/>
                  </a:lnTo>
                  <a:lnTo>
                    <a:pt x="400" y="324"/>
                  </a:lnTo>
                  <a:lnTo>
                    <a:pt x="418" y="322"/>
                  </a:lnTo>
                  <a:lnTo>
                    <a:pt x="434" y="318"/>
                  </a:lnTo>
                  <a:lnTo>
                    <a:pt x="450" y="312"/>
                  </a:lnTo>
                  <a:lnTo>
                    <a:pt x="462" y="304"/>
                  </a:lnTo>
                  <a:lnTo>
                    <a:pt x="466" y="298"/>
                  </a:lnTo>
                  <a:lnTo>
                    <a:pt x="470" y="292"/>
                  </a:lnTo>
                  <a:lnTo>
                    <a:pt x="472" y="286"/>
                  </a:lnTo>
                  <a:lnTo>
                    <a:pt x="474" y="280"/>
                  </a:lnTo>
                  <a:lnTo>
                    <a:pt x="474" y="280"/>
                  </a:lnTo>
                  <a:lnTo>
                    <a:pt x="478" y="272"/>
                  </a:lnTo>
                  <a:lnTo>
                    <a:pt x="484" y="264"/>
                  </a:lnTo>
                  <a:lnTo>
                    <a:pt x="488" y="254"/>
                  </a:lnTo>
                  <a:lnTo>
                    <a:pt x="490" y="240"/>
                  </a:lnTo>
                  <a:lnTo>
                    <a:pt x="490" y="224"/>
                  </a:lnTo>
                  <a:lnTo>
                    <a:pt x="488" y="216"/>
                  </a:lnTo>
                  <a:lnTo>
                    <a:pt x="484" y="208"/>
                  </a:lnTo>
                  <a:lnTo>
                    <a:pt x="478" y="198"/>
                  </a:lnTo>
                  <a:lnTo>
                    <a:pt x="472" y="188"/>
                  </a:lnTo>
                  <a:lnTo>
                    <a:pt x="472" y="188"/>
                  </a:lnTo>
                  <a:lnTo>
                    <a:pt x="474" y="176"/>
                  </a:lnTo>
                  <a:lnTo>
                    <a:pt x="474" y="166"/>
                  </a:lnTo>
                  <a:lnTo>
                    <a:pt x="472" y="156"/>
                  </a:lnTo>
                  <a:lnTo>
                    <a:pt x="470" y="148"/>
                  </a:lnTo>
                  <a:lnTo>
                    <a:pt x="464" y="134"/>
                  </a:lnTo>
                  <a:lnTo>
                    <a:pt x="456" y="124"/>
                  </a:lnTo>
                  <a:lnTo>
                    <a:pt x="446" y="116"/>
                  </a:lnTo>
                  <a:lnTo>
                    <a:pt x="438" y="110"/>
                  </a:lnTo>
                  <a:lnTo>
                    <a:pt x="430" y="108"/>
                  </a:lnTo>
                  <a:lnTo>
                    <a:pt x="430" y="108"/>
                  </a:lnTo>
                  <a:lnTo>
                    <a:pt x="426" y="102"/>
                  </a:lnTo>
                  <a:lnTo>
                    <a:pt x="422" y="98"/>
                  </a:lnTo>
                  <a:lnTo>
                    <a:pt x="412" y="90"/>
                  </a:lnTo>
                  <a:lnTo>
                    <a:pt x="400" y="88"/>
                  </a:lnTo>
                  <a:lnTo>
                    <a:pt x="384" y="88"/>
                  </a:lnTo>
                  <a:lnTo>
                    <a:pt x="370" y="92"/>
                  </a:lnTo>
                  <a:lnTo>
                    <a:pt x="356" y="100"/>
                  </a:lnTo>
                  <a:lnTo>
                    <a:pt x="340" y="110"/>
                  </a:lnTo>
                  <a:lnTo>
                    <a:pt x="328" y="124"/>
                  </a:lnTo>
                  <a:lnTo>
                    <a:pt x="328" y="124"/>
                  </a:lnTo>
                  <a:lnTo>
                    <a:pt x="308" y="152"/>
                  </a:lnTo>
                  <a:lnTo>
                    <a:pt x="290" y="180"/>
                  </a:lnTo>
                  <a:lnTo>
                    <a:pt x="274" y="206"/>
                  </a:lnTo>
                  <a:lnTo>
                    <a:pt x="266" y="218"/>
                  </a:lnTo>
                  <a:lnTo>
                    <a:pt x="258" y="226"/>
                  </a:lnTo>
                  <a:lnTo>
                    <a:pt x="258" y="226"/>
                  </a:lnTo>
                  <a:lnTo>
                    <a:pt x="262" y="216"/>
                  </a:lnTo>
                  <a:lnTo>
                    <a:pt x="266" y="204"/>
                  </a:lnTo>
                  <a:lnTo>
                    <a:pt x="282" y="178"/>
                  </a:lnTo>
                  <a:lnTo>
                    <a:pt x="300" y="150"/>
                  </a:lnTo>
                  <a:lnTo>
                    <a:pt x="318" y="122"/>
                  </a:lnTo>
                  <a:lnTo>
                    <a:pt x="318" y="122"/>
                  </a:lnTo>
                  <a:lnTo>
                    <a:pt x="324" y="106"/>
                  </a:lnTo>
                  <a:lnTo>
                    <a:pt x="326" y="90"/>
                  </a:lnTo>
                  <a:lnTo>
                    <a:pt x="324" y="74"/>
                  </a:lnTo>
                  <a:lnTo>
                    <a:pt x="320" y="56"/>
                  </a:lnTo>
                  <a:lnTo>
                    <a:pt x="314" y="42"/>
                  </a:lnTo>
                  <a:lnTo>
                    <a:pt x="306" y="28"/>
                  </a:lnTo>
                  <a:lnTo>
                    <a:pt x="300" y="24"/>
                  </a:lnTo>
                  <a:lnTo>
                    <a:pt x="294" y="20"/>
                  </a:lnTo>
                  <a:lnTo>
                    <a:pt x="288" y="18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4" y="12"/>
                  </a:lnTo>
                  <a:lnTo>
                    <a:pt x="266" y="8"/>
                  </a:lnTo>
                  <a:lnTo>
                    <a:pt x="254" y="2"/>
                  </a:lnTo>
                  <a:lnTo>
                    <a:pt x="242" y="0"/>
                  </a:lnTo>
                  <a:lnTo>
                    <a:pt x="226" y="2"/>
                  </a:lnTo>
                  <a:lnTo>
                    <a:pt x="218" y="4"/>
                  </a:lnTo>
                  <a:lnTo>
                    <a:pt x="208" y="6"/>
                  </a:lnTo>
                  <a:lnTo>
                    <a:pt x="200" y="12"/>
                  </a:lnTo>
                  <a:lnTo>
                    <a:pt x="190" y="20"/>
                  </a:lnTo>
                  <a:lnTo>
                    <a:pt x="190" y="20"/>
                  </a:lnTo>
                  <a:lnTo>
                    <a:pt x="178" y="18"/>
                  </a:lnTo>
                  <a:lnTo>
                    <a:pt x="168" y="18"/>
                  </a:lnTo>
                  <a:lnTo>
                    <a:pt x="158" y="18"/>
                  </a:lnTo>
                  <a:lnTo>
                    <a:pt x="150" y="20"/>
                  </a:lnTo>
                  <a:lnTo>
                    <a:pt x="136" y="26"/>
                  </a:lnTo>
                  <a:lnTo>
                    <a:pt x="124" y="34"/>
                  </a:lnTo>
                  <a:lnTo>
                    <a:pt x="118" y="44"/>
                  </a:lnTo>
                  <a:lnTo>
                    <a:pt x="112" y="52"/>
                  </a:lnTo>
                  <a:lnTo>
                    <a:pt x="108" y="60"/>
                  </a:lnTo>
                  <a:lnTo>
                    <a:pt x="108" y="60"/>
                  </a:lnTo>
                  <a:lnTo>
                    <a:pt x="104" y="64"/>
                  </a:lnTo>
                  <a:lnTo>
                    <a:pt x="98" y="68"/>
                  </a:lnTo>
                  <a:lnTo>
                    <a:pt x="92" y="80"/>
                  </a:lnTo>
                  <a:lnTo>
                    <a:pt x="90" y="92"/>
                  </a:lnTo>
                  <a:lnTo>
                    <a:pt x="90" y="106"/>
                  </a:lnTo>
                  <a:lnTo>
                    <a:pt x="94" y="120"/>
                  </a:lnTo>
                  <a:lnTo>
                    <a:pt x="102" y="136"/>
                  </a:lnTo>
                  <a:lnTo>
                    <a:pt x="112" y="150"/>
                  </a:lnTo>
                  <a:lnTo>
                    <a:pt x="126" y="164"/>
                  </a:lnTo>
                  <a:lnTo>
                    <a:pt x="126" y="164"/>
                  </a:lnTo>
                  <a:lnTo>
                    <a:pt x="154" y="184"/>
                  </a:lnTo>
                  <a:lnTo>
                    <a:pt x="184" y="202"/>
                  </a:lnTo>
                  <a:lnTo>
                    <a:pt x="210" y="218"/>
                  </a:lnTo>
                  <a:lnTo>
                    <a:pt x="220" y="226"/>
                  </a:lnTo>
                  <a:lnTo>
                    <a:pt x="230" y="236"/>
                  </a:lnTo>
                  <a:lnTo>
                    <a:pt x="230" y="236"/>
                  </a:lnTo>
                  <a:lnTo>
                    <a:pt x="218" y="232"/>
                  </a:lnTo>
                  <a:lnTo>
                    <a:pt x="206" y="226"/>
                  </a:lnTo>
                  <a:lnTo>
                    <a:pt x="180" y="210"/>
                  </a:lnTo>
                  <a:lnTo>
                    <a:pt x="150" y="192"/>
                  </a:lnTo>
                  <a:lnTo>
                    <a:pt x="120" y="174"/>
                  </a:lnTo>
                  <a:lnTo>
                    <a:pt x="120" y="174"/>
                  </a:lnTo>
                  <a:lnTo>
                    <a:pt x="106" y="168"/>
                  </a:lnTo>
                  <a:lnTo>
                    <a:pt x="90" y="166"/>
                  </a:lnTo>
                  <a:lnTo>
                    <a:pt x="72" y="168"/>
                  </a:lnTo>
                  <a:lnTo>
                    <a:pt x="56" y="172"/>
                  </a:lnTo>
                  <a:lnTo>
                    <a:pt x="40" y="178"/>
                  </a:lnTo>
                  <a:lnTo>
                    <a:pt x="28" y="186"/>
                  </a:lnTo>
                  <a:lnTo>
                    <a:pt x="24" y="192"/>
                  </a:lnTo>
                  <a:lnTo>
                    <a:pt x="20" y="198"/>
                  </a:lnTo>
                  <a:lnTo>
                    <a:pt x="18" y="204"/>
                  </a:lnTo>
                  <a:lnTo>
                    <a:pt x="16" y="210"/>
                  </a:lnTo>
                  <a:lnTo>
                    <a:pt x="16" y="210"/>
                  </a:lnTo>
                  <a:lnTo>
                    <a:pt x="10" y="218"/>
                  </a:lnTo>
                  <a:lnTo>
                    <a:pt x="6" y="226"/>
                  </a:lnTo>
                  <a:lnTo>
                    <a:pt x="2" y="236"/>
                  </a:lnTo>
                  <a:lnTo>
                    <a:pt x="0" y="250"/>
                  </a:lnTo>
                  <a:lnTo>
                    <a:pt x="0" y="266"/>
                  </a:lnTo>
                  <a:lnTo>
                    <a:pt x="2" y="274"/>
                  </a:lnTo>
                  <a:lnTo>
                    <a:pt x="6" y="282"/>
                  </a:lnTo>
                  <a:lnTo>
                    <a:pt x="12" y="292"/>
                  </a:lnTo>
                  <a:lnTo>
                    <a:pt x="18" y="302"/>
                  </a:lnTo>
                  <a:lnTo>
                    <a:pt x="18" y="302"/>
                  </a:lnTo>
                  <a:lnTo>
                    <a:pt x="16" y="314"/>
                  </a:lnTo>
                  <a:lnTo>
                    <a:pt x="16" y="324"/>
                  </a:lnTo>
                  <a:lnTo>
                    <a:pt x="16" y="334"/>
                  </a:lnTo>
                  <a:lnTo>
                    <a:pt x="18" y="342"/>
                  </a:lnTo>
                  <a:lnTo>
                    <a:pt x="26" y="356"/>
                  </a:lnTo>
                  <a:lnTo>
                    <a:pt x="34" y="366"/>
                  </a:lnTo>
                  <a:lnTo>
                    <a:pt x="44" y="374"/>
                  </a:lnTo>
                  <a:lnTo>
                    <a:pt x="52" y="380"/>
                  </a:lnTo>
                  <a:lnTo>
                    <a:pt x="60" y="382"/>
                  </a:lnTo>
                  <a:lnTo>
                    <a:pt x="60" y="382"/>
                  </a:lnTo>
                  <a:lnTo>
                    <a:pt x="64" y="388"/>
                  </a:lnTo>
                  <a:lnTo>
                    <a:pt x="68" y="392"/>
                  </a:lnTo>
                  <a:lnTo>
                    <a:pt x="78" y="400"/>
                  </a:lnTo>
                  <a:lnTo>
                    <a:pt x="90" y="402"/>
                  </a:lnTo>
                  <a:lnTo>
                    <a:pt x="104" y="402"/>
                  </a:lnTo>
                  <a:lnTo>
                    <a:pt x="120" y="398"/>
                  </a:lnTo>
                  <a:lnTo>
                    <a:pt x="134" y="390"/>
                  </a:lnTo>
                  <a:lnTo>
                    <a:pt x="150" y="380"/>
                  </a:lnTo>
                  <a:lnTo>
                    <a:pt x="162" y="366"/>
                  </a:lnTo>
                  <a:lnTo>
                    <a:pt x="162" y="366"/>
                  </a:lnTo>
                  <a:lnTo>
                    <a:pt x="182" y="336"/>
                  </a:lnTo>
                  <a:lnTo>
                    <a:pt x="202" y="306"/>
                  </a:lnTo>
                  <a:lnTo>
                    <a:pt x="220" y="278"/>
                  </a:lnTo>
                  <a:lnTo>
                    <a:pt x="228" y="268"/>
                  </a:lnTo>
                  <a:lnTo>
                    <a:pt x="236" y="260"/>
                  </a:lnTo>
                  <a:lnTo>
                    <a:pt x="236" y="260"/>
                  </a:lnTo>
                  <a:lnTo>
                    <a:pt x="234" y="272"/>
                  </a:lnTo>
                  <a:lnTo>
                    <a:pt x="228" y="284"/>
                  </a:lnTo>
                  <a:lnTo>
                    <a:pt x="214" y="310"/>
                  </a:lnTo>
                  <a:lnTo>
                    <a:pt x="194" y="340"/>
                  </a:lnTo>
                  <a:lnTo>
                    <a:pt x="176" y="370"/>
                  </a:lnTo>
                  <a:lnTo>
                    <a:pt x="176" y="370"/>
                  </a:lnTo>
                  <a:lnTo>
                    <a:pt x="170" y="384"/>
                  </a:lnTo>
                  <a:lnTo>
                    <a:pt x="168" y="402"/>
                  </a:lnTo>
                  <a:lnTo>
                    <a:pt x="168" y="418"/>
                  </a:lnTo>
                  <a:lnTo>
                    <a:pt x="172" y="436"/>
                  </a:lnTo>
                  <a:lnTo>
                    <a:pt x="180" y="450"/>
                  </a:lnTo>
                  <a:lnTo>
                    <a:pt x="188" y="464"/>
                  </a:lnTo>
                  <a:lnTo>
                    <a:pt x="194" y="468"/>
                  </a:lnTo>
                  <a:lnTo>
                    <a:pt x="200" y="472"/>
                  </a:lnTo>
                  <a:lnTo>
                    <a:pt x="206" y="474"/>
                  </a:lnTo>
                  <a:lnTo>
                    <a:pt x="212" y="474"/>
                  </a:lnTo>
                  <a:lnTo>
                    <a:pt x="212" y="474"/>
                  </a:lnTo>
                  <a:lnTo>
                    <a:pt x="218" y="480"/>
                  </a:lnTo>
                  <a:lnTo>
                    <a:pt x="228" y="484"/>
                  </a:lnTo>
                  <a:lnTo>
                    <a:pt x="238" y="490"/>
                  </a:lnTo>
                  <a:lnTo>
                    <a:pt x="252" y="492"/>
                  </a:lnTo>
                  <a:lnTo>
                    <a:pt x="268" y="490"/>
                  </a:lnTo>
                  <a:lnTo>
                    <a:pt x="276" y="488"/>
                  </a:lnTo>
                  <a:lnTo>
                    <a:pt x="284" y="484"/>
                  </a:lnTo>
                  <a:lnTo>
                    <a:pt x="294" y="480"/>
                  </a:lnTo>
                  <a:lnTo>
                    <a:pt x="304" y="472"/>
                  </a:lnTo>
                  <a:lnTo>
                    <a:pt x="304" y="472"/>
                  </a:lnTo>
                  <a:lnTo>
                    <a:pt x="314" y="474"/>
                  </a:lnTo>
                  <a:lnTo>
                    <a:pt x="326" y="474"/>
                  </a:lnTo>
                  <a:lnTo>
                    <a:pt x="334" y="474"/>
                  </a:lnTo>
                  <a:lnTo>
                    <a:pt x="344" y="472"/>
                  </a:lnTo>
                  <a:lnTo>
                    <a:pt x="358" y="466"/>
                  </a:lnTo>
                  <a:lnTo>
                    <a:pt x="368" y="456"/>
                  </a:lnTo>
                  <a:lnTo>
                    <a:pt x="376" y="448"/>
                  </a:lnTo>
                  <a:lnTo>
                    <a:pt x="380" y="440"/>
                  </a:lnTo>
                  <a:lnTo>
                    <a:pt x="384" y="432"/>
                  </a:lnTo>
                  <a:lnTo>
                    <a:pt x="384" y="432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 dirty="0"/>
            </a:p>
          </p:txBody>
        </p:sp>
        <p:sp>
          <p:nvSpPr>
            <p:cNvPr id="97" name="Freeform 13">
              <a:extLst>
                <a:ext uri="{FF2B5EF4-FFF2-40B4-BE49-F238E27FC236}">
                  <a16:creationId xmlns:a16="http://schemas.microsoft.com/office/drawing/2014/main" id="{CECAF27E-D835-49FD-9F30-1BF795880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6656" y="2028537"/>
              <a:ext cx="428625" cy="428625"/>
            </a:xfrm>
            <a:custGeom>
              <a:avLst/>
              <a:gdLst>
                <a:gd name="T0" fmla="*/ 240 w 270"/>
                <a:gd name="T1" fmla="*/ 212 h 270"/>
                <a:gd name="T2" fmla="*/ 240 w 270"/>
                <a:gd name="T3" fmla="*/ 192 h 270"/>
                <a:gd name="T4" fmla="*/ 222 w 270"/>
                <a:gd name="T5" fmla="*/ 170 h 270"/>
                <a:gd name="T6" fmla="*/ 194 w 270"/>
                <a:gd name="T7" fmla="*/ 158 h 270"/>
                <a:gd name="T8" fmla="*/ 146 w 270"/>
                <a:gd name="T9" fmla="*/ 138 h 270"/>
                <a:gd name="T10" fmla="*/ 176 w 270"/>
                <a:gd name="T11" fmla="*/ 146 h 270"/>
                <a:gd name="T12" fmla="*/ 222 w 270"/>
                <a:gd name="T13" fmla="*/ 158 h 270"/>
                <a:gd name="T14" fmla="*/ 248 w 270"/>
                <a:gd name="T15" fmla="*/ 150 h 270"/>
                <a:gd name="T16" fmla="*/ 266 w 270"/>
                <a:gd name="T17" fmla="*/ 132 h 270"/>
                <a:gd name="T18" fmla="*/ 268 w 270"/>
                <a:gd name="T19" fmla="*/ 120 h 270"/>
                <a:gd name="T20" fmla="*/ 266 w 270"/>
                <a:gd name="T21" fmla="*/ 92 h 270"/>
                <a:gd name="T22" fmla="*/ 252 w 270"/>
                <a:gd name="T23" fmla="*/ 74 h 270"/>
                <a:gd name="T24" fmla="*/ 242 w 270"/>
                <a:gd name="T25" fmla="*/ 44 h 270"/>
                <a:gd name="T26" fmla="*/ 218 w 270"/>
                <a:gd name="T27" fmla="*/ 34 h 270"/>
                <a:gd name="T28" fmla="*/ 206 w 270"/>
                <a:gd name="T29" fmla="*/ 28 h 270"/>
                <a:gd name="T30" fmla="*/ 184 w 270"/>
                <a:gd name="T31" fmla="*/ 34 h 270"/>
                <a:gd name="T32" fmla="*/ 164 w 270"/>
                <a:gd name="T33" fmla="*/ 58 h 270"/>
                <a:gd name="T34" fmla="*/ 152 w 270"/>
                <a:gd name="T35" fmla="*/ 94 h 270"/>
                <a:gd name="T36" fmla="*/ 140 w 270"/>
                <a:gd name="T37" fmla="*/ 122 h 270"/>
                <a:gd name="T38" fmla="*/ 160 w 270"/>
                <a:gd name="T39" fmla="*/ 58 h 270"/>
                <a:gd name="T40" fmla="*/ 160 w 270"/>
                <a:gd name="T41" fmla="*/ 40 h 270"/>
                <a:gd name="T42" fmla="*/ 146 w 270"/>
                <a:gd name="T43" fmla="*/ 14 h 270"/>
                <a:gd name="T44" fmla="*/ 126 w 270"/>
                <a:gd name="T45" fmla="*/ 4 h 270"/>
                <a:gd name="T46" fmla="*/ 108 w 270"/>
                <a:gd name="T47" fmla="*/ 0 h 270"/>
                <a:gd name="T48" fmla="*/ 84 w 270"/>
                <a:gd name="T49" fmla="*/ 8 h 270"/>
                <a:gd name="T50" fmla="*/ 64 w 270"/>
                <a:gd name="T51" fmla="*/ 20 h 270"/>
                <a:gd name="T52" fmla="*/ 42 w 270"/>
                <a:gd name="T53" fmla="*/ 34 h 270"/>
                <a:gd name="T54" fmla="*/ 36 w 270"/>
                <a:gd name="T55" fmla="*/ 52 h 270"/>
                <a:gd name="T56" fmla="*/ 30 w 270"/>
                <a:gd name="T57" fmla="*/ 70 h 270"/>
                <a:gd name="T58" fmla="*/ 42 w 270"/>
                <a:gd name="T59" fmla="*/ 94 h 270"/>
                <a:gd name="T60" fmla="*/ 58 w 270"/>
                <a:gd name="T61" fmla="*/ 106 h 270"/>
                <a:gd name="T62" fmla="*/ 112 w 270"/>
                <a:gd name="T63" fmla="*/ 124 h 270"/>
                <a:gd name="T64" fmla="*/ 112 w 270"/>
                <a:gd name="T65" fmla="*/ 130 h 270"/>
                <a:gd name="T66" fmla="*/ 58 w 270"/>
                <a:gd name="T67" fmla="*/ 112 h 270"/>
                <a:gd name="T68" fmla="*/ 30 w 270"/>
                <a:gd name="T69" fmla="*/ 114 h 270"/>
                <a:gd name="T70" fmla="*/ 8 w 270"/>
                <a:gd name="T71" fmla="*/ 130 h 270"/>
                <a:gd name="T72" fmla="*/ 6 w 270"/>
                <a:gd name="T73" fmla="*/ 146 h 270"/>
                <a:gd name="T74" fmla="*/ 0 w 270"/>
                <a:gd name="T75" fmla="*/ 170 h 270"/>
                <a:gd name="T76" fmla="*/ 18 w 270"/>
                <a:gd name="T77" fmla="*/ 196 h 270"/>
                <a:gd name="T78" fmla="*/ 24 w 270"/>
                <a:gd name="T79" fmla="*/ 218 h 270"/>
                <a:gd name="T80" fmla="*/ 46 w 270"/>
                <a:gd name="T81" fmla="*/ 234 h 270"/>
                <a:gd name="T82" fmla="*/ 56 w 270"/>
                <a:gd name="T83" fmla="*/ 238 h 270"/>
                <a:gd name="T84" fmla="*/ 78 w 270"/>
                <a:gd name="T85" fmla="*/ 238 h 270"/>
                <a:gd name="T86" fmla="*/ 100 w 270"/>
                <a:gd name="T87" fmla="*/ 220 h 270"/>
                <a:gd name="T88" fmla="*/ 112 w 270"/>
                <a:gd name="T89" fmla="*/ 192 h 270"/>
                <a:gd name="T90" fmla="*/ 132 w 270"/>
                <a:gd name="T91" fmla="*/ 144 h 270"/>
                <a:gd name="T92" fmla="*/ 126 w 270"/>
                <a:gd name="T93" fmla="*/ 174 h 270"/>
                <a:gd name="T94" fmla="*/ 112 w 270"/>
                <a:gd name="T95" fmla="*/ 222 h 270"/>
                <a:gd name="T96" fmla="*/ 120 w 270"/>
                <a:gd name="T97" fmla="*/ 248 h 270"/>
                <a:gd name="T98" fmla="*/ 140 w 270"/>
                <a:gd name="T99" fmla="*/ 264 h 270"/>
                <a:gd name="T100" fmla="*/ 152 w 270"/>
                <a:gd name="T101" fmla="*/ 266 h 270"/>
                <a:gd name="T102" fmla="*/ 180 w 270"/>
                <a:gd name="T103" fmla="*/ 266 h 270"/>
                <a:gd name="T104" fmla="*/ 196 w 270"/>
                <a:gd name="T105" fmla="*/ 252 h 270"/>
                <a:gd name="T106" fmla="*/ 226 w 270"/>
                <a:gd name="T107" fmla="*/ 240 h 270"/>
                <a:gd name="T108" fmla="*/ 236 w 270"/>
                <a:gd name="T109" fmla="*/ 218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0" h="270">
                  <a:moveTo>
                    <a:pt x="236" y="218"/>
                  </a:moveTo>
                  <a:lnTo>
                    <a:pt x="236" y="218"/>
                  </a:lnTo>
                  <a:lnTo>
                    <a:pt x="240" y="212"/>
                  </a:lnTo>
                  <a:lnTo>
                    <a:pt x="242" y="206"/>
                  </a:lnTo>
                  <a:lnTo>
                    <a:pt x="242" y="200"/>
                  </a:lnTo>
                  <a:lnTo>
                    <a:pt x="240" y="192"/>
                  </a:lnTo>
                  <a:lnTo>
                    <a:pt x="236" y="184"/>
                  </a:lnTo>
                  <a:lnTo>
                    <a:pt x="230" y="176"/>
                  </a:lnTo>
                  <a:lnTo>
                    <a:pt x="222" y="170"/>
                  </a:lnTo>
                  <a:lnTo>
                    <a:pt x="214" y="164"/>
                  </a:lnTo>
                  <a:lnTo>
                    <a:pt x="214" y="164"/>
                  </a:lnTo>
                  <a:lnTo>
                    <a:pt x="194" y="158"/>
                  </a:lnTo>
                  <a:lnTo>
                    <a:pt x="176" y="150"/>
                  </a:lnTo>
                  <a:lnTo>
                    <a:pt x="158" y="144"/>
                  </a:lnTo>
                  <a:lnTo>
                    <a:pt x="146" y="138"/>
                  </a:lnTo>
                  <a:lnTo>
                    <a:pt x="146" y="138"/>
                  </a:lnTo>
                  <a:lnTo>
                    <a:pt x="160" y="140"/>
                  </a:lnTo>
                  <a:lnTo>
                    <a:pt x="176" y="146"/>
                  </a:lnTo>
                  <a:lnTo>
                    <a:pt x="212" y="158"/>
                  </a:lnTo>
                  <a:lnTo>
                    <a:pt x="212" y="158"/>
                  </a:lnTo>
                  <a:lnTo>
                    <a:pt x="222" y="158"/>
                  </a:lnTo>
                  <a:lnTo>
                    <a:pt x="230" y="158"/>
                  </a:lnTo>
                  <a:lnTo>
                    <a:pt x="240" y="154"/>
                  </a:lnTo>
                  <a:lnTo>
                    <a:pt x="248" y="150"/>
                  </a:lnTo>
                  <a:lnTo>
                    <a:pt x="256" y="144"/>
                  </a:lnTo>
                  <a:lnTo>
                    <a:pt x="262" y="138"/>
                  </a:lnTo>
                  <a:lnTo>
                    <a:pt x="266" y="132"/>
                  </a:lnTo>
                  <a:lnTo>
                    <a:pt x="264" y="124"/>
                  </a:lnTo>
                  <a:lnTo>
                    <a:pt x="264" y="124"/>
                  </a:lnTo>
                  <a:lnTo>
                    <a:pt x="268" y="120"/>
                  </a:lnTo>
                  <a:lnTo>
                    <a:pt x="270" y="108"/>
                  </a:lnTo>
                  <a:lnTo>
                    <a:pt x="270" y="100"/>
                  </a:lnTo>
                  <a:lnTo>
                    <a:pt x="266" y="92"/>
                  </a:lnTo>
                  <a:lnTo>
                    <a:pt x="262" y="82"/>
                  </a:lnTo>
                  <a:lnTo>
                    <a:pt x="252" y="74"/>
                  </a:lnTo>
                  <a:lnTo>
                    <a:pt x="252" y="74"/>
                  </a:lnTo>
                  <a:lnTo>
                    <a:pt x="250" y="62"/>
                  </a:lnTo>
                  <a:lnTo>
                    <a:pt x="246" y="52"/>
                  </a:lnTo>
                  <a:lnTo>
                    <a:pt x="242" y="44"/>
                  </a:lnTo>
                  <a:lnTo>
                    <a:pt x="236" y="40"/>
                  </a:lnTo>
                  <a:lnTo>
                    <a:pt x="224" y="36"/>
                  </a:lnTo>
                  <a:lnTo>
                    <a:pt x="218" y="34"/>
                  </a:lnTo>
                  <a:lnTo>
                    <a:pt x="218" y="34"/>
                  </a:lnTo>
                  <a:lnTo>
                    <a:pt x="214" y="30"/>
                  </a:lnTo>
                  <a:lnTo>
                    <a:pt x="206" y="28"/>
                  </a:lnTo>
                  <a:lnTo>
                    <a:pt x="200" y="28"/>
                  </a:lnTo>
                  <a:lnTo>
                    <a:pt x="192" y="30"/>
                  </a:lnTo>
                  <a:lnTo>
                    <a:pt x="184" y="34"/>
                  </a:lnTo>
                  <a:lnTo>
                    <a:pt x="176" y="40"/>
                  </a:lnTo>
                  <a:lnTo>
                    <a:pt x="170" y="48"/>
                  </a:lnTo>
                  <a:lnTo>
                    <a:pt x="164" y="58"/>
                  </a:lnTo>
                  <a:lnTo>
                    <a:pt x="164" y="58"/>
                  </a:lnTo>
                  <a:lnTo>
                    <a:pt x="158" y="74"/>
                  </a:lnTo>
                  <a:lnTo>
                    <a:pt x="152" y="94"/>
                  </a:lnTo>
                  <a:lnTo>
                    <a:pt x="146" y="110"/>
                  </a:lnTo>
                  <a:lnTo>
                    <a:pt x="140" y="122"/>
                  </a:lnTo>
                  <a:lnTo>
                    <a:pt x="140" y="122"/>
                  </a:lnTo>
                  <a:lnTo>
                    <a:pt x="142" y="108"/>
                  </a:lnTo>
                  <a:lnTo>
                    <a:pt x="146" y="92"/>
                  </a:lnTo>
                  <a:lnTo>
                    <a:pt x="160" y="58"/>
                  </a:lnTo>
                  <a:lnTo>
                    <a:pt x="160" y="58"/>
                  </a:lnTo>
                  <a:lnTo>
                    <a:pt x="160" y="48"/>
                  </a:lnTo>
                  <a:lnTo>
                    <a:pt x="160" y="40"/>
                  </a:lnTo>
                  <a:lnTo>
                    <a:pt x="156" y="30"/>
                  </a:lnTo>
                  <a:lnTo>
                    <a:pt x="152" y="20"/>
                  </a:lnTo>
                  <a:lnTo>
                    <a:pt x="146" y="14"/>
                  </a:lnTo>
                  <a:lnTo>
                    <a:pt x="140" y="8"/>
                  </a:lnTo>
                  <a:lnTo>
                    <a:pt x="132" y="4"/>
                  </a:lnTo>
                  <a:lnTo>
                    <a:pt x="126" y="4"/>
                  </a:lnTo>
                  <a:lnTo>
                    <a:pt x="126" y="4"/>
                  </a:lnTo>
                  <a:lnTo>
                    <a:pt x="120" y="2"/>
                  </a:lnTo>
                  <a:lnTo>
                    <a:pt x="108" y="0"/>
                  </a:lnTo>
                  <a:lnTo>
                    <a:pt x="102" y="0"/>
                  </a:lnTo>
                  <a:lnTo>
                    <a:pt x="92" y="2"/>
                  </a:lnTo>
                  <a:lnTo>
                    <a:pt x="84" y="8"/>
                  </a:lnTo>
                  <a:lnTo>
                    <a:pt x="76" y="18"/>
                  </a:lnTo>
                  <a:lnTo>
                    <a:pt x="76" y="18"/>
                  </a:lnTo>
                  <a:lnTo>
                    <a:pt x="64" y="20"/>
                  </a:lnTo>
                  <a:lnTo>
                    <a:pt x="54" y="24"/>
                  </a:lnTo>
                  <a:lnTo>
                    <a:pt x="46" y="28"/>
                  </a:lnTo>
                  <a:lnTo>
                    <a:pt x="42" y="34"/>
                  </a:lnTo>
                  <a:lnTo>
                    <a:pt x="38" y="46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2" y="56"/>
                  </a:lnTo>
                  <a:lnTo>
                    <a:pt x="30" y="64"/>
                  </a:lnTo>
                  <a:lnTo>
                    <a:pt x="30" y="70"/>
                  </a:lnTo>
                  <a:lnTo>
                    <a:pt x="32" y="78"/>
                  </a:lnTo>
                  <a:lnTo>
                    <a:pt x="36" y="86"/>
                  </a:lnTo>
                  <a:lnTo>
                    <a:pt x="42" y="94"/>
                  </a:lnTo>
                  <a:lnTo>
                    <a:pt x="50" y="100"/>
                  </a:lnTo>
                  <a:lnTo>
                    <a:pt x="58" y="106"/>
                  </a:lnTo>
                  <a:lnTo>
                    <a:pt x="58" y="106"/>
                  </a:lnTo>
                  <a:lnTo>
                    <a:pt x="78" y="112"/>
                  </a:lnTo>
                  <a:lnTo>
                    <a:pt x="96" y="118"/>
                  </a:lnTo>
                  <a:lnTo>
                    <a:pt x="112" y="124"/>
                  </a:lnTo>
                  <a:lnTo>
                    <a:pt x="126" y="132"/>
                  </a:lnTo>
                  <a:lnTo>
                    <a:pt x="126" y="132"/>
                  </a:lnTo>
                  <a:lnTo>
                    <a:pt x="112" y="130"/>
                  </a:lnTo>
                  <a:lnTo>
                    <a:pt x="94" y="124"/>
                  </a:lnTo>
                  <a:lnTo>
                    <a:pt x="58" y="112"/>
                  </a:lnTo>
                  <a:lnTo>
                    <a:pt x="58" y="112"/>
                  </a:lnTo>
                  <a:lnTo>
                    <a:pt x="48" y="110"/>
                  </a:lnTo>
                  <a:lnTo>
                    <a:pt x="40" y="112"/>
                  </a:lnTo>
                  <a:lnTo>
                    <a:pt x="30" y="114"/>
                  </a:lnTo>
                  <a:lnTo>
                    <a:pt x="22" y="118"/>
                  </a:lnTo>
                  <a:lnTo>
                    <a:pt x="14" y="124"/>
                  </a:lnTo>
                  <a:lnTo>
                    <a:pt x="8" y="130"/>
                  </a:lnTo>
                  <a:lnTo>
                    <a:pt x="6" y="138"/>
                  </a:lnTo>
                  <a:lnTo>
                    <a:pt x="6" y="146"/>
                  </a:lnTo>
                  <a:lnTo>
                    <a:pt x="6" y="146"/>
                  </a:lnTo>
                  <a:lnTo>
                    <a:pt x="2" y="150"/>
                  </a:lnTo>
                  <a:lnTo>
                    <a:pt x="0" y="162"/>
                  </a:lnTo>
                  <a:lnTo>
                    <a:pt x="0" y="170"/>
                  </a:lnTo>
                  <a:lnTo>
                    <a:pt x="4" y="178"/>
                  </a:lnTo>
                  <a:lnTo>
                    <a:pt x="8" y="186"/>
                  </a:lnTo>
                  <a:lnTo>
                    <a:pt x="18" y="196"/>
                  </a:lnTo>
                  <a:lnTo>
                    <a:pt x="18" y="196"/>
                  </a:lnTo>
                  <a:lnTo>
                    <a:pt x="20" y="208"/>
                  </a:lnTo>
                  <a:lnTo>
                    <a:pt x="24" y="218"/>
                  </a:lnTo>
                  <a:lnTo>
                    <a:pt x="28" y="224"/>
                  </a:lnTo>
                  <a:lnTo>
                    <a:pt x="34" y="228"/>
                  </a:lnTo>
                  <a:lnTo>
                    <a:pt x="46" y="234"/>
                  </a:lnTo>
                  <a:lnTo>
                    <a:pt x="52" y="234"/>
                  </a:lnTo>
                  <a:lnTo>
                    <a:pt x="52" y="234"/>
                  </a:lnTo>
                  <a:lnTo>
                    <a:pt x="56" y="238"/>
                  </a:lnTo>
                  <a:lnTo>
                    <a:pt x="64" y="242"/>
                  </a:lnTo>
                  <a:lnTo>
                    <a:pt x="70" y="240"/>
                  </a:lnTo>
                  <a:lnTo>
                    <a:pt x="78" y="238"/>
                  </a:lnTo>
                  <a:lnTo>
                    <a:pt x="86" y="234"/>
                  </a:lnTo>
                  <a:lnTo>
                    <a:pt x="94" y="228"/>
                  </a:lnTo>
                  <a:lnTo>
                    <a:pt x="100" y="220"/>
                  </a:lnTo>
                  <a:lnTo>
                    <a:pt x="106" y="212"/>
                  </a:lnTo>
                  <a:lnTo>
                    <a:pt x="106" y="212"/>
                  </a:lnTo>
                  <a:lnTo>
                    <a:pt x="112" y="192"/>
                  </a:lnTo>
                  <a:lnTo>
                    <a:pt x="120" y="174"/>
                  </a:lnTo>
                  <a:lnTo>
                    <a:pt x="126" y="156"/>
                  </a:lnTo>
                  <a:lnTo>
                    <a:pt x="132" y="144"/>
                  </a:lnTo>
                  <a:lnTo>
                    <a:pt x="132" y="144"/>
                  </a:lnTo>
                  <a:lnTo>
                    <a:pt x="132" y="158"/>
                  </a:lnTo>
                  <a:lnTo>
                    <a:pt x="126" y="174"/>
                  </a:lnTo>
                  <a:lnTo>
                    <a:pt x="114" y="212"/>
                  </a:lnTo>
                  <a:lnTo>
                    <a:pt x="114" y="212"/>
                  </a:lnTo>
                  <a:lnTo>
                    <a:pt x="112" y="222"/>
                  </a:lnTo>
                  <a:lnTo>
                    <a:pt x="114" y="230"/>
                  </a:lnTo>
                  <a:lnTo>
                    <a:pt x="116" y="240"/>
                  </a:lnTo>
                  <a:lnTo>
                    <a:pt x="120" y="248"/>
                  </a:lnTo>
                  <a:lnTo>
                    <a:pt x="126" y="256"/>
                  </a:lnTo>
                  <a:lnTo>
                    <a:pt x="132" y="262"/>
                  </a:lnTo>
                  <a:lnTo>
                    <a:pt x="140" y="264"/>
                  </a:lnTo>
                  <a:lnTo>
                    <a:pt x="146" y="264"/>
                  </a:lnTo>
                  <a:lnTo>
                    <a:pt x="146" y="264"/>
                  </a:lnTo>
                  <a:lnTo>
                    <a:pt x="152" y="266"/>
                  </a:lnTo>
                  <a:lnTo>
                    <a:pt x="164" y="270"/>
                  </a:lnTo>
                  <a:lnTo>
                    <a:pt x="170" y="270"/>
                  </a:lnTo>
                  <a:lnTo>
                    <a:pt x="180" y="266"/>
                  </a:lnTo>
                  <a:lnTo>
                    <a:pt x="188" y="262"/>
                  </a:lnTo>
                  <a:lnTo>
                    <a:pt x="196" y="252"/>
                  </a:lnTo>
                  <a:lnTo>
                    <a:pt x="196" y="252"/>
                  </a:lnTo>
                  <a:lnTo>
                    <a:pt x="210" y="250"/>
                  </a:lnTo>
                  <a:lnTo>
                    <a:pt x="218" y="246"/>
                  </a:lnTo>
                  <a:lnTo>
                    <a:pt x="226" y="240"/>
                  </a:lnTo>
                  <a:lnTo>
                    <a:pt x="230" y="234"/>
                  </a:lnTo>
                  <a:lnTo>
                    <a:pt x="236" y="224"/>
                  </a:lnTo>
                  <a:lnTo>
                    <a:pt x="236" y="218"/>
                  </a:lnTo>
                  <a:lnTo>
                    <a:pt x="236" y="218"/>
                  </a:lnTo>
                  <a:close/>
                </a:path>
              </a:pathLst>
            </a:custGeom>
            <a:solidFill>
              <a:srgbClr val="7BD7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 dirty="0"/>
            </a:p>
          </p:txBody>
        </p:sp>
        <p:sp>
          <p:nvSpPr>
            <p:cNvPr id="98" name="Freeform 14">
              <a:extLst>
                <a:ext uri="{FF2B5EF4-FFF2-40B4-BE49-F238E27FC236}">
                  <a16:creationId xmlns:a16="http://schemas.microsoft.com/office/drawing/2014/main" id="{DECDE492-C2C8-4A99-8241-3B78C7BEA0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4006" y="1523712"/>
              <a:ext cx="495300" cy="495300"/>
            </a:xfrm>
            <a:custGeom>
              <a:avLst/>
              <a:gdLst>
                <a:gd name="T0" fmla="*/ 174 w 312"/>
                <a:gd name="T1" fmla="*/ 302 h 312"/>
                <a:gd name="T2" fmla="*/ 192 w 312"/>
                <a:gd name="T3" fmla="*/ 284 h 312"/>
                <a:gd name="T4" fmla="*/ 194 w 312"/>
                <a:gd name="T5" fmla="*/ 254 h 312"/>
                <a:gd name="T6" fmla="*/ 184 w 312"/>
                <a:gd name="T7" fmla="*/ 220 h 312"/>
                <a:gd name="T8" fmla="*/ 162 w 312"/>
                <a:gd name="T9" fmla="*/ 166 h 312"/>
                <a:gd name="T10" fmla="*/ 180 w 312"/>
                <a:gd name="T11" fmla="*/ 196 h 312"/>
                <a:gd name="T12" fmla="*/ 198 w 312"/>
                <a:gd name="T13" fmla="*/ 236 h 312"/>
                <a:gd name="T14" fmla="*/ 222 w 312"/>
                <a:gd name="T15" fmla="*/ 256 h 312"/>
                <a:gd name="T16" fmla="*/ 252 w 312"/>
                <a:gd name="T17" fmla="*/ 260 h 312"/>
                <a:gd name="T18" fmla="*/ 266 w 312"/>
                <a:gd name="T19" fmla="*/ 252 h 312"/>
                <a:gd name="T20" fmla="*/ 284 w 312"/>
                <a:gd name="T21" fmla="*/ 244 h 312"/>
                <a:gd name="T22" fmla="*/ 296 w 312"/>
                <a:gd name="T23" fmla="*/ 216 h 312"/>
                <a:gd name="T24" fmla="*/ 306 w 312"/>
                <a:gd name="T25" fmla="*/ 192 h 312"/>
                <a:gd name="T26" fmla="*/ 310 w 312"/>
                <a:gd name="T27" fmla="*/ 162 h 312"/>
                <a:gd name="T28" fmla="*/ 302 w 312"/>
                <a:gd name="T29" fmla="*/ 144 h 312"/>
                <a:gd name="T30" fmla="*/ 298 w 312"/>
                <a:gd name="T31" fmla="*/ 130 h 312"/>
                <a:gd name="T32" fmla="*/ 276 w 312"/>
                <a:gd name="T33" fmla="*/ 116 h 312"/>
                <a:gd name="T34" fmla="*/ 242 w 312"/>
                <a:gd name="T35" fmla="*/ 118 h 312"/>
                <a:gd name="T36" fmla="*/ 202 w 312"/>
                <a:gd name="T37" fmla="*/ 136 h 312"/>
                <a:gd name="T38" fmla="*/ 170 w 312"/>
                <a:gd name="T39" fmla="*/ 148 h 312"/>
                <a:gd name="T40" fmla="*/ 218 w 312"/>
                <a:gd name="T41" fmla="*/ 122 h 312"/>
                <a:gd name="T42" fmla="*/ 246 w 312"/>
                <a:gd name="T43" fmla="*/ 108 h 312"/>
                <a:gd name="T44" fmla="*/ 262 w 312"/>
                <a:gd name="T45" fmla="*/ 80 h 312"/>
                <a:gd name="T46" fmla="*/ 260 w 312"/>
                <a:gd name="T47" fmla="*/ 52 h 312"/>
                <a:gd name="T48" fmla="*/ 252 w 312"/>
                <a:gd name="T49" fmla="*/ 40 h 312"/>
                <a:gd name="T50" fmla="*/ 238 w 312"/>
                <a:gd name="T51" fmla="*/ 22 h 312"/>
                <a:gd name="T52" fmla="*/ 204 w 312"/>
                <a:gd name="T53" fmla="*/ 14 h 312"/>
                <a:gd name="T54" fmla="*/ 184 w 312"/>
                <a:gd name="T55" fmla="*/ 2 h 312"/>
                <a:gd name="T56" fmla="*/ 158 w 312"/>
                <a:gd name="T57" fmla="*/ 2 h 312"/>
                <a:gd name="T58" fmla="*/ 146 w 312"/>
                <a:gd name="T59" fmla="*/ 8 h 312"/>
                <a:gd name="T60" fmla="*/ 126 w 312"/>
                <a:gd name="T61" fmla="*/ 18 h 312"/>
                <a:gd name="T62" fmla="*/ 118 w 312"/>
                <a:gd name="T63" fmla="*/ 46 h 312"/>
                <a:gd name="T64" fmla="*/ 120 w 312"/>
                <a:gd name="T65" fmla="*/ 70 h 312"/>
                <a:gd name="T66" fmla="*/ 146 w 312"/>
                <a:gd name="T67" fmla="*/ 128 h 312"/>
                <a:gd name="T68" fmla="*/ 146 w 312"/>
                <a:gd name="T69" fmla="*/ 138 h 312"/>
                <a:gd name="T70" fmla="*/ 124 w 312"/>
                <a:gd name="T71" fmla="*/ 94 h 312"/>
                <a:gd name="T72" fmla="*/ 108 w 312"/>
                <a:gd name="T73" fmla="*/ 66 h 312"/>
                <a:gd name="T74" fmla="*/ 80 w 312"/>
                <a:gd name="T75" fmla="*/ 50 h 312"/>
                <a:gd name="T76" fmla="*/ 52 w 312"/>
                <a:gd name="T77" fmla="*/ 50 h 312"/>
                <a:gd name="T78" fmla="*/ 40 w 312"/>
                <a:gd name="T79" fmla="*/ 58 h 312"/>
                <a:gd name="T80" fmla="*/ 22 w 312"/>
                <a:gd name="T81" fmla="*/ 72 h 312"/>
                <a:gd name="T82" fmla="*/ 16 w 312"/>
                <a:gd name="T83" fmla="*/ 106 h 312"/>
                <a:gd name="T84" fmla="*/ 2 w 312"/>
                <a:gd name="T85" fmla="*/ 128 h 312"/>
                <a:gd name="T86" fmla="*/ 4 w 312"/>
                <a:gd name="T87" fmla="*/ 154 h 312"/>
                <a:gd name="T88" fmla="*/ 10 w 312"/>
                <a:gd name="T89" fmla="*/ 164 h 312"/>
                <a:gd name="T90" fmla="*/ 20 w 312"/>
                <a:gd name="T91" fmla="*/ 184 h 312"/>
                <a:gd name="T92" fmla="*/ 46 w 312"/>
                <a:gd name="T93" fmla="*/ 194 h 312"/>
                <a:gd name="T94" fmla="*/ 70 w 312"/>
                <a:gd name="T95" fmla="*/ 190 h 312"/>
                <a:gd name="T96" fmla="*/ 130 w 312"/>
                <a:gd name="T97" fmla="*/ 164 h 312"/>
                <a:gd name="T98" fmla="*/ 146 w 312"/>
                <a:gd name="T99" fmla="*/ 160 h 312"/>
                <a:gd name="T100" fmla="*/ 116 w 312"/>
                <a:gd name="T101" fmla="*/ 178 h 312"/>
                <a:gd name="T102" fmla="*/ 76 w 312"/>
                <a:gd name="T103" fmla="*/ 198 h 312"/>
                <a:gd name="T104" fmla="*/ 54 w 312"/>
                <a:gd name="T105" fmla="*/ 220 h 312"/>
                <a:gd name="T106" fmla="*/ 50 w 312"/>
                <a:gd name="T107" fmla="*/ 252 h 312"/>
                <a:gd name="T108" fmla="*/ 58 w 312"/>
                <a:gd name="T109" fmla="*/ 266 h 312"/>
                <a:gd name="T110" fmla="*/ 68 w 312"/>
                <a:gd name="T111" fmla="*/ 282 h 312"/>
                <a:gd name="T112" fmla="*/ 94 w 312"/>
                <a:gd name="T113" fmla="*/ 296 h 312"/>
                <a:gd name="T114" fmla="*/ 120 w 312"/>
                <a:gd name="T115" fmla="*/ 306 h 312"/>
                <a:gd name="T116" fmla="*/ 148 w 312"/>
                <a:gd name="T117" fmla="*/ 310 h 312"/>
                <a:gd name="T118" fmla="*/ 166 w 312"/>
                <a:gd name="T119" fmla="*/ 30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12" h="312">
                  <a:moveTo>
                    <a:pt x="166" y="302"/>
                  </a:moveTo>
                  <a:lnTo>
                    <a:pt x="166" y="302"/>
                  </a:lnTo>
                  <a:lnTo>
                    <a:pt x="174" y="302"/>
                  </a:lnTo>
                  <a:lnTo>
                    <a:pt x="182" y="298"/>
                  </a:lnTo>
                  <a:lnTo>
                    <a:pt x="186" y="292"/>
                  </a:lnTo>
                  <a:lnTo>
                    <a:pt x="192" y="284"/>
                  </a:lnTo>
                  <a:lnTo>
                    <a:pt x="194" y="276"/>
                  </a:lnTo>
                  <a:lnTo>
                    <a:pt x="196" y="264"/>
                  </a:lnTo>
                  <a:lnTo>
                    <a:pt x="194" y="254"/>
                  </a:lnTo>
                  <a:lnTo>
                    <a:pt x="192" y="242"/>
                  </a:lnTo>
                  <a:lnTo>
                    <a:pt x="192" y="242"/>
                  </a:lnTo>
                  <a:lnTo>
                    <a:pt x="184" y="220"/>
                  </a:lnTo>
                  <a:lnTo>
                    <a:pt x="174" y="200"/>
                  </a:lnTo>
                  <a:lnTo>
                    <a:pt x="166" y="182"/>
                  </a:lnTo>
                  <a:lnTo>
                    <a:pt x="162" y="166"/>
                  </a:lnTo>
                  <a:lnTo>
                    <a:pt x="162" y="166"/>
                  </a:lnTo>
                  <a:lnTo>
                    <a:pt x="170" y="178"/>
                  </a:lnTo>
                  <a:lnTo>
                    <a:pt x="180" y="196"/>
                  </a:lnTo>
                  <a:lnTo>
                    <a:pt x="188" y="216"/>
                  </a:lnTo>
                  <a:lnTo>
                    <a:pt x="198" y="236"/>
                  </a:lnTo>
                  <a:lnTo>
                    <a:pt x="198" y="236"/>
                  </a:lnTo>
                  <a:lnTo>
                    <a:pt x="204" y="244"/>
                  </a:lnTo>
                  <a:lnTo>
                    <a:pt x="212" y="250"/>
                  </a:lnTo>
                  <a:lnTo>
                    <a:pt x="222" y="256"/>
                  </a:lnTo>
                  <a:lnTo>
                    <a:pt x="232" y="260"/>
                  </a:lnTo>
                  <a:lnTo>
                    <a:pt x="242" y="262"/>
                  </a:lnTo>
                  <a:lnTo>
                    <a:pt x="252" y="260"/>
                  </a:lnTo>
                  <a:lnTo>
                    <a:pt x="260" y="258"/>
                  </a:lnTo>
                  <a:lnTo>
                    <a:pt x="266" y="252"/>
                  </a:lnTo>
                  <a:lnTo>
                    <a:pt x="266" y="252"/>
                  </a:lnTo>
                  <a:lnTo>
                    <a:pt x="272" y="250"/>
                  </a:lnTo>
                  <a:lnTo>
                    <a:pt x="276" y="248"/>
                  </a:lnTo>
                  <a:lnTo>
                    <a:pt x="284" y="244"/>
                  </a:lnTo>
                  <a:lnTo>
                    <a:pt x="290" y="236"/>
                  </a:lnTo>
                  <a:lnTo>
                    <a:pt x="294" y="228"/>
                  </a:lnTo>
                  <a:lnTo>
                    <a:pt x="296" y="216"/>
                  </a:lnTo>
                  <a:lnTo>
                    <a:pt x="296" y="202"/>
                  </a:lnTo>
                  <a:lnTo>
                    <a:pt x="296" y="202"/>
                  </a:lnTo>
                  <a:lnTo>
                    <a:pt x="306" y="192"/>
                  </a:lnTo>
                  <a:lnTo>
                    <a:pt x="310" y="182"/>
                  </a:lnTo>
                  <a:lnTo>
                    <a:pt x="312" y="172"/>
                  </a:lnTo>
                  <a:lnTo>
                    <a:pt x="310" y="162"/>
                  </a:lnTo>
                  <a:lnTo>
                    <a:pt x="308" y="156"/>
                  </a:lnTo>
                  <a:lnTo>
                    <a:pt x="306" y="150"/>
                  </a:lnTo>
                  <a:lnTo>
                    <a:pt x="302" y="144"/>
                  </a:lnTo>
                  <a:lnTo>
                    <a:pt x="302" y="144"/>
                  </a:lnTo>
                  <a:lnTo>
                    <a:pt x="302" y="136"/>
                  </a:lnTo>
                  <a:lnTo>
                    <a:pt x="298" y="130"/>
                  </a:lnTo>
                  <a:lnTo>
                    <a:pt x="292" y="124"/>
                  </a:lnTo>
                  <a:lnTo>
                    <a:pt x="284" y="120"/>
                  </a:lnTo>
                  <a:lnTo>
                    <a:pt x="276" y="116"/>
                  </a:lnTo>
                  <a:lnTo>
                    <a:pt x="266" y="116"/>
                  </a:lnTo>
                  <a:lnTo>
                    <a:pt x="254" y="116"/>
                  </a:lnTo>
                  <a:lnTo>
                    <a:pt x="242" y="118"/>
                  </a:lnTo>
                  <a:lnTo>
                    <a:pt x="242" y="118"/>
                  </a:lnTo>
                  <a:lnTo>
                    <a:pt x="222" y="126"/>
                  </a:lnTo>
                  <a:lnTo>
                    <a:pt x="202" y="136"/>
                  </a:lnTo>
                  <a:lnTo>
                    <a:pt x="184" y="144"/>
                  </a:lnTo>
                  <a:lnTo>
                    <a:pt x="170" y="148"/>
                  </a:lnTo>
                  <a:lnTo>
                    <a:pt x="170" y="148"/>
                  </a:lnTo>
                  <a:lnTo>
                    <a:pt x="182" y="140"/>
                  </a:lnTo>
                  <a:lnTo>
                    <a:pt x="200" y="132"/>
                  </a:lnTo>
                  <a:lnTo>
                    <a:pt x="218" y="122"/>
                  </a:lnTo>
                  <a:lnTo>
                    <a:pt x="238" y="114"/>
                  </a:lnTo>
                  <a:lnTo>
                    <a:pt x="238" y="114"/>
                  </a:lnTo>
                  <a:lnTo>
                    <a:pt x="246" y="108"/>
                  </a:lnTo>
                  <a:lnTo>
                    <a:pt x="252" y="100"/>
                  </a:lnTo>
                  <a:lnTo>
                    <a:pt x="258" y="90"/>
                  </a:lnTo>
                  <a:lnTo>
                    <a:pt x="262" y="80"/>
                  </a:lnTo>
                  <a:lnTo>
                    <a:pt x="264" y="70"/>
                  </a:lnTo>
                  <a:lnTo>
                    <a:pt x="262" y="60"/>
                  </a:lnTo>
                  <a:lnTo>
                    <a:pt x="260" y="52"/>
                  </a:lnTo>
                  <a:lnTo>
                    <a:pt x="254" y="46"/>
                  </a:lnTo>
                  <a:lnTo>
                    <a:pt x="254" y="46"/>
                  </a:lnTo>
                  <a:lnTo>
                    <a:pt x="252" y="40"/>
                  </a:lnTo>
                  <a:lnTo>
                    <a:pt x="250" y="34"/>
                  </a:lnTo>
                  <a:lnTo>
                    <a:pt x="246" y="28"/>
                  </a:lnTo>
                  <a:lnTo>
                    <a:pt x="238" y="22"/>
                  </a:lnTo>
                  <a:lnTo>
                    <a:pt x="230" y="18"/>
                  </a:lnTo>
                  <a:lnTo>
                    <a:pt x="220" y="14"/>
                  </a:lnTo>
                  <a:lnTo>
                    <a:pt x="204" y="14"/>
                  </a:lnTo>
                  <a:lnTo>
                    <a:pt x="204" y="14"/>
                  </a:lnTo>
                  <a:lnTo>
                    <a:pt x="194" y="6"/>
                  </a:lnTo>
                  <a:lnTo>
                    <a:pt x="184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8" y="2"/>
                  </a:lnTo>
                  <a:lnTo>
                    <a:pt x="152" y="6"/>
                  </a:lnTo>
                  <a:lnTo>
                    <a:pt x="146" y="8"/>
                  </a:lnTo>
                  <a:lnTo>
                    <a:pt x="146" y="8"/>
                  </a:lnTo>
                  <a:lnTo>
                    <a:pt x="138" y="10"/>
                  </a:lnTo>
                  <a:lnTo>
                    <a:pt x="132" y="12"/>
                  </a:lnTo>
                  <a:lnTo>
                    <a:pt x="126" y="18"/>
                  </a:lnTo>
                  <a:lnTo>
                    <a:pt x="122" y="26"/>
                  </a:lnTo>
                  <a:lnTo>
                    <a:pt x="118" y="36"/>
                  </a:lnTo>
                  <a:lnTo>
                    <a:pt x="118" y="46"/>
                  </a:lnTo>
                  <a:lnTo>
                    <a:pt x="118" y="58"/>
                  </a:lnTo>
                  <a:lnTo>
                    <a:pt x="120" y="70"/>
                  </a:lnTo>
                  <a:lnTo>
                    <a:pt x="120" y="70"/>
                  </a:lnTo>
                  <a:lnTo>
                    <a:pt x="128" y="90"/>
                  </a:lnTo>
                  <a:lnTo>
                    <a:pt x="138" y="110"/>
                  </a:lnTo>
                  <a:lnTo>
                    <a:pt x="146" y="128"/>
                  </a:lnTo>
                  <a:lnTo>
                    <a:pt x="150" y="144"/>
                  </a:lnTo>
                  <a:lnTo>
                    <a:pt x="150" y="144"/>
                  </a:lnTo>
                  <a:lnTo>
                    <a:pt x="146" y="138"/>
                  </a:lnTo>
                  <a:lnTo>
                    <a:pt x="142" y="130"/>
                  </a:lnTo>
                  <a:lnTo>
                    <a:pt x="132" y="114"/>
                  </a:lnTo>
                  <a:lnTo>
                    <a:pt x="124" y="94"/>
                  </a:lnTo>
                  <a:lnTo>
                    <a:pt x="114" y="74"/>
                  </a:lnTo>
                  <a:lnTo>
                    <a:pt x="114" y="74"/>
                  </a:lnTo>
                  <a:lnTo>
                    <a:pt x="108" y="66"/>
                  </a:lnTo>
                  <a:lnTo>
                    <a:pt x="100" y="58"/>
                  </a:lnTo>
                  <a:lnTo>
                    <a:pt x="90" y="52"/>
                  </a:lnTo>
                  <a:lnTo>
                    <a:pt x="80" y="50"/>
                  </a:lnTo>
                  <a:lnTo>
                    <a:pt x="70" y="48"/>
                  </a:lnTo>
                  <a:lnTo>
                    <a:pt x="60" y="48"/>
                  </a:lnTo>
                  <a:lnTo>
                    <a:pt x="52" y="50"/>
                  </a:lnTo>
                  <a:lnTo>
                    <a:pt x="46" y="56"/>
                  </a:lnTo>
                  <a:lnTo>
                    <a:pt x="46" y="56"/>
                  </a:lnTo>
                  <a:lnTo>
                    <a:pt x="40" y="58"/>
                  </a:lnTo>
                  <a:lnTo>
                    <a:pt x="34" y="62"/>
                  </a:lnTo>
                  <a:lnTo>
                    <a:pt x="28" y="66"/>
                  </a:lnTo>
                  <a:lnTo>
                    <a:pt x="22" y="72"/>
                  </a:lnTo>
                  <a:lnTo>
                    <a:pt x="18" y="80"/>
                  </a:lnTo>
                  <a:lnTo>
                    <a:pt x="14" y="92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6" y="118"/>
                  </a:lnTo>
                  <a:lnTo>
                    <a:pt x="2" y="128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4" y="154"/>
                  </a:lnTo>
                  <a:lnTo>
                    <a:pt x="6" y="158"/>
                  </a:lnTo>
                  <a:lnTo>
                    <a:pt x="10" y="164"/>
                  </a:lnTo>
                  <a:lnTo>
                    <a:pt x="10" y="164"/>
                  </a:lnTo>
                  <a:lnTo>
                    <a:pt x="10" y="172"/>
                  </a:lnTo>
                  <a:lnTo>
                    <a:pt x="14" y="178"/>
                  </a:lnTo>
                  <a:lnTo>
                    <a:pt x="20" y="184"/>
                  </a:lnTo>
                  <a:lnTo>
                    <a:pt x="26" y="190"/>
                  </a:lnTo>
                  <a:lnTo>
                    <a:pt x="36" y="192"/>
                  </a:lnTo>
                  <a:lnTo>
                    <a:pt x="46" y="194"/>
                  </a:lnTo>
                  <a:lnTo>
                    <a:pt x="58" y="192"/>
                  </a:lnTo>
                  <a:lnTo>
                    <a:pt x="70" y="190"/>
                  </a:lnTo>
                  <a:lnTo>
                    <a:pt x="70" y="190"/>
                  </a:lnTo>
                  <a:lnTo>
                    <a:pt x="92" y="182"/>
                  </a:lnTo>
                  <a:lnTo>
                    <a:pt x="112" y="172"/>
                  </a:lnTo>
                  <a:lnTo>
                    <a:pt x="130" y="164"/>
                  </a:lnTo>
                  <a:lnTo>
                    <a:pt x="138" y="160"/>
                  </a:lnTo>
                  <a:lnTo>
                    <a:pt x="146" y="160"/>
                  </a:lnTo>
                  <a:lnTo>
                    <a:pt x="146" y="160"/>
                  </a:lnTo>
                  <a:lnTo>
                    <a:pt x="140" y="164"/>
                  </a:lnTo>
                  <a:lnTo>
                    <a:pt x="134" y="170"/>
                  </a:lnTo>
                  <a:lnTo>
                    <a:pt x="116" y="178"/>
                  </a:lnTo>
                  <a:lnTo>
                    <a:pt x="96" y="188"/>
                  </a:lnTo>
                  <a:lnTo>
                    <a:pt x="76" y="198"/>
                  </a:lnTo>
                  <a:lnTo>
                    <a:pt x="76" y="198"/>
                  </a:lnTo>
                  <a:lnTo>
                    <a:pt x="68" y="204"/>
                  </a:lnTo>
                  <a:lnTo>
                    <a:pt x="60" y="212"/>
                  </a:lnTo>
                  <a:lnTo>
                    <a:pt x="54" y="220"/>
                  </a:lnTo>
                  <a:lnTo>
                    <a:pt x="52" y="232"/>
                  </a:lnTo>
                  <a:lnTo>
                    <a:pt x="50" y="242"/>
                  </a:lnTo>
                  <a:lnTo>
                    <a:pt x="50" y="252"/>
                  </a:lnTo>
                  <a:lnTo>
                    <a:pt x="52" y="260"/>
                  </a:lnTo>
                  <a:lnTo>
                    <a:pt x="58" y="266"/>
                  </a:lnTo>
                  <a:lnTo>
                    <a:pt x="58" y="266"/>
                  </a:lnTo>
                  <a:lnTo>
                    <a:pt x="60" y="270"/>
                  </a:lnTo>
                  <a:lnTo>
                    <a:pt x="64" y="276"/>
                  </a:lnTo>
                  <a:lnTo>
                    <a:pt x="68" y="282"/>
                  </a:lnTo>
                  <a:lnTo>
                    <a:pt x="74" y="288"/>
                  </a:lnTo>
                  <a:lnTo>
                    <a:pt x="82" y="294"/>
                  </a:lnTo>
                  <a:lnTo>
                    <a:pt x="94" y="296"/>
                  </a:lnTo>
                  <a:lnTo>
                    <a:pt x="108" y="296"/>
                  </a:lnTo>
                  <a:lnTo>
                    <a:pt x="108" y="296"/>
                  </a:lnTo>
                  <a:lnTo>
                    <a:pt x="120" y="306"/>
                  </a:lnTo>
                  <a:lnTo>
                    <a:pt x="130" y="310"/>
                  </a:lnTo>
                  <a:lnTo>
                    <a:pt x="140" y="312"/>
                  </a:lnTo>
                  <a:lnTo>
                    <a:pt x="148" y="310"/>
                  </a:lnTo>
                  <a:lnTo>
                    <a:pt x="156" y="308"/>
                  </a:lnTo>
                  <a:lnTo>
                    <a:pt x="162" y="306"/>
                  </a:lnTo>
                  <a:lnTo>
                    <a:pt x="166" y="302"/>
                  </a:lnTo>
                  <a:lnTo>
                    <a:pt x="166" y="302"/>
                  </a:lnTo>
                  <a:close/>
                </a:path>
              </a:pathLst>
            </a:custGeom>
            <a:solidFill>
              <a:srgbClr val="99E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 dirty="0"/>
            </a:p>
          </p:txBody>
        </p:sp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9F107E1E-2944-4B17-9EF0-1808EC53EFCA}"/>
                </a:ext>
              </a:extLst>
            </p:cNvPr>
            <p:cNvGrpSpPr/>
            <p:nvPr/>
          </p:nvGrpSpPr>
          <p:grpSpPr>
            <a:xfrm>
              <a:off x="3467781" y="1041112"/>
              <a:ext cx="473075" cy="428625"/>
              <a:chOff x="3729038" y="796925"/>
              <a:chExt cx="473075" cy="428625"/>
            </a:xfrm>
          </p:grpSpPr>
          <p:sp>
            <p:nvSpPr>
              <p:cNvPr id="100" name="Freeform 15">
                <a:extLst>
                  <a:ext uri="{FF2B5EF4-FFF2-40B4-BE49-F238E27FC236}">
                    <a16:creationId xmlns:a16="http://schemas.microsoft.com/office/drawing/2014/main" id="{EF910CF1-74AF-42D5-AFBC-3B6DFE2ACA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6363" y="796925"/>
                <a:ext cx="215900" cy="250825"/>
              </a:xfrm>
              <a:custGeom>
                <a:avLst/>
                <a:gdLst>
                  <a:gd name="T0" fmla="*/ 114 w 136"/>
                  <a:gd name="T1" fmla="*/ 24 h 158"/>
                  <a:gd name="T2" fmla="*/ 104 w 136"/>
                  <a:gd name="T3" fmla="*/ 24 h 158"/>
                  <a:gd name="T4" fmla="*/ 94 w 136"/>
                  <a:gd name="T5" fmla="*/ 28 h 158"/>
                  <a:gd name="T6" fmla="*/ 86 w 136"/>
                  <a:gd name="T7" fmla="*/ 34 h 158"/>
                  <a:gd name="T8" fmla="*/ 76 w 136"/>
                  <a:gd name="T9" fmla="*/ 42 h 158"/>
                  <a:gd name="T10" fmla="*/ 68 w 136"/>
                  <a:gd name="T11" fmla="*/ 52 h 158"/>
                  <a:gd name="T12" fmla="*/ 58 w 136"/>
                  <a:gd name="T13" fmla="*/ 66 h 158"/>
                  <a:gd name="T14" fmla="*/ 46 w 136"/>
                  <a:gd name="T15" fmla="*/ 88 h 158"/>
                  <a:gd name="T16" fmla="*/ 36 w 136"/>
                  <a:gd name="T17" fmla="*/ 108 h 158"/>
                  <a:gd name="T18" fmla="*/ 28 w 136"/>
                  <a:gd name="T19" fmla="*/ 130 h 158"/>
                  <a:gd name="T20" fmla="*/ 30 w 136"/>
                  <a:gd name="T21" fmla="*/ 124 h 158"/>
                  <a:gd name="T22" fmla="*/ 36 w 136"/>
                  <a:gd name="T23" fmla="*/ 104 h 158"/>
                  <a:gd name="T24" fmla="*/ 40 w 136"/>
                  <a:gd name="T25" fmla="*/ 86 h 158"/>
                  <a:gd name="T26" fmla="*/ 42 w 136"/>
                  <a:gd name="T27" fmla="*/ 70 h 158"/>
                  <a:gd name="T28" fmla="*/ 42 w 136"/>
                  <a:gd name="T29" fmla="*/ 56 h 158"/>
                  <a:gd name="T30" fmla="*/ 42 w 136"/>
                  <a:gd name="T31" fmla="*/ 44 h 158"/>
                  <a:gd name="T32" fmla="*/ 38 w 136"/>
                  <a:gd name="T33" fmla="*/ 34 h 158"/>
                  <a:gd name="T34" fmla="*/ 36 w 136"/>
                  <a:gd name="T35" fmla="*/ 26 h 158"/>
                  <a:gd name="T36" fmla="*/ 32 w 136"/>
                  <a:gd name="T37" fmla="*/ 20 h 158"/>
                  <a:gd name="T38" fmla="*/ 26 w 136"/>
                  <a:gd name="T39" fmla="*/ 12 h 158"/>
                  <a:gd name="T40" fmla="*/ 18 w 136"/>
                  <a:gd name="T41" fmla="*/ 4 h 158"/>
                  <a:gd name="T42" fmla="*/ 12 w 136"/>
                  <a:gd name="T43" fmla="*/ 2 h 158"/>
                  <a:gd name="T44" fmla="*/ 4 w 136"/>
                  <a:gd name="T45" fmla="*/ 0 h 158"/>
                  <a:gd name="T46" fmla="*/ 0 w 136"/>
                  <a:gd name="T47" fmla="*/ 2 h 158"/>
                  <a:gd name="T48" fmla="*/ 0 w 136"/>
                  <a:gd name="T49" fmla="*/ 2 h 158"/>
                  <a:gd name="T50" fmla="*/ 2 w 136"/>
                  <a:gd name="T51" fmla="*/ 6 h 158"/>
                  <a:gd name="T52" fmla="*/ 8 w 136"/>
                  <a:gd name="T53" fmla="*/ 10 h 158"/>
                  <a:gd name="T54" fmla="*/ 18 w 136"/>
                  <a:gd name="T55" fmla="*/ 18 h 158"/>
                  <a:gd name="T56" fmla="*/ 24 w 136"/>
                  <a:gd name="T57" fmla="*/ 24 h 158"/>
                  <a:gd name="T58" fmla="*/ 28 w 136"/>
                  <a:gd name="T59" fmla="*/ 32 h 158"/>
                  <a:gd name="T60" fmla="*/ 32 w 136"/>
                  <a:gd name="T61" fmla="*/ 46 h 158"/>
                  <a:gd name="T62" fmla="*/ 36 w 136"/>
                  <a:gd name="T63" fmla="*/ 62 h 158"/>
                  <a:gd name="T64" fmla="*/ 36 w 136"/>
                  <a:gd name="T65" fmla="*/ 84 h 158"/>
                  <a:gd name="T66" fmla="*/ 32 w 136"/>
                  <a:gd name="T67" fmla="*/ 108 h 158"/>
                  <a:gd name="T68" fmla="*/ 24 w 136"/>
                  <a:gd name="T69" fmla="*/ 138 h 158"/>
                  <a:gd name="T70" fmla="*/ 18 w 136"/>
                  <a:gd name="T71" fmla="*/ 158 h 158"/>
                  <a:gd name="T72" fmla="*/ 28 w 136"/>
                  <a:gd name="T73" fmla="*/ 132 h 158"/>
                  <a:gd name="T74" fmla="*/ 40 w 136"/>
                  <a:gd name="T75" fmla="*/ 108 h 158"/>
                  <a:gd name="T76" fmla="*/ 48 w 136"/>
                  <a:gd name="T77" fmla="*/ 96 h 158"/>
                  <a:gd name="T78" fmla="*/ 70 w 136"/>
                  <a:gd name="T79" fmla="*/ 64 h 158"/>
                  <a:gd name="T80" fmla="*/ 78 w 136"/>
                  <a:gd name="T81" fmla="*/ 54 h 158"/>
                  <a:gd name="T82" fmla="*/ 86 w 136"/>
                  <a:gd name="T83" fmla="*/ 46 h 158"/>
                  <a:gd name="T84" fmla="*/ 96 w 136"/>
                  <a:gd name="T85" fmla="*/ 40 h 158"/>
                  <a:gd name="T86" fmla="*/ 106 w 136"/>
                  <a:gd name="T87" fmla="*/ 36 h 158"/>
                  <a:gd name="T88" fmla="*/ 118 w 136"/>
                  <a:gd name="T89" fmla="*/ 36 h 158"/>
                  <a:gd name="T90" fmla="*/ 132 w 136"/>
                  <a:gd name="T91" fmla="*/ 34 h 158"/>
                  <a:gd name="T92" fmla="*/ 136 w 136"/>
                  <a:gd name="T93" fmla="*/ 32 h 158"/>
                  <a:gd name="T94" fmla="*/ 136 w 136"/>
                  <a:gd name="T95" fmla="*/ 30 h 158"/>
                  <a:gd name="T96" fmla="*/ 136 w 136"/>
                  <a:gd name="T97" fmla="*/ 28 h 158"/>
                  <a:gd name="T98" fmla="*/ 130 w 136"/>
                  <a:gd name="T99" fmla="*/ 26 h 158"/>
                  <a:gd name="T100" fmla="*/ 120 w 136"/>
                  <a:gd name="T101" fmla="*/ 24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36" h="158">
                    <a:moveTo>
                      <a:pt x="120" y="24"/>
                    </a:moveTo>
                    <a:lnTo>
                      <a:pt x="114" y="24"/>
                    </a:lnTo>
                    <a:lnTo>
                      <a:pt x="110" y="24"/>
                    </a:lnTo>
                    <a:lnTo>
                      <a:pt x="104" y="24"/>
                    </a:lnTo>
                    <a:lnTo>
                      <a:pt x="100" y="26"/>
                    </a:lnTo>
                    <a:lnTo>
                      <a:pt x="94" y="28"/>
                    </a:lnTo>
                    <a:lnTo>
                      <a:pt x="90" y="32"/>
                    </a:lnTo>
                    <a:lnTo>
                      <a:pt x="86" y="34"/>
                    </a:lnTo>
                    <a:lnTo>
                      <a:pt x="80" y="38"/>
                    </a:lnTo>
                    <a:lnTo>
                      <a:pt x="76" y="42"/>
                    </a:lnTo>
                    <a:lnTo>
                      <a:pt x="72" y="46"/>
                    </a:lnTo>
                    <a:lnTo>
                      <a:pt x="68" y="52"/>
                    </a:lnTo>
                    <a:lnTo>
                      <a:pt x="64" y="56"/>
                    </a:lnTo>
                    <a:lnTo>
                      <a:pt x="58" y="66"/>
                    </a:lnTo>
                    <a:lnTo>
                      <a:pt x="52" y="76"/>
                    </a:lnTo>
                    <a:lnTo>
                      <a:pt x="46" y="88"/>
                    </a:lnTo>
                    <a:lnTo>
                      <a:pt x="40" y="98"/>
                    </a:lnTo>
                    <a:lnTo>
                      <a:pt x="36" y="108"/>
                    </a:lnTo>
                    <a:lnTo>
                      <a:pt x="32" y="118"/>
                    </a:lnTo>
                    <a:lnTo>
                      <a:pt x="28" y="130"/>
                    </a:lnTo>
                    <a:lnTo>
                      <a:pt x="26" y="136"/>
                    </a:lnTo>
                    <a:lnTo>
                      <a:pt x="30" y="124"/>
                    </a:lnTo>
                    <a:lnTo>
                      <a:pt x="34" y="114"/>
                    </a:lnTo>
                    <a:lnTo>
                      <a:pt x="36" y="104"/>
                    </a:lnTo>
                    <a:lnTo>
                      <a:pt x="38" y="94"/>
                    </a:lnTo>
                    <a:lnTo>
                      <a:pt x="40" y="86"/>
                    </a:lnTo>
                    <a:lnTo>
                      <a:pt x="42" y="78"/>
                    </a:lnTo>
                    <a:lnTo>
                      <a:pt x="42" y="70"/>
                    </a:lnTo>
                    <a:lnTo>
                      <a:pt x="42" y="64"/>
                    </a:lnTo>
                    <a:lnTo>
                      <a:pt x="42" y="56"/>
                    </a:lnTo>
                    <a:lnTo>
                      <a:pt x="42" y="50"/>
                    </a:lnTo>
                    <a:lnTo>
                      <a:pt x="42" y="44"/>
                    </a:lnTo>
                    <a:lnTo>
                      <a:pt x="40" y="40"/>
                    </a:lnTo>
                    <a:lnTo>
                      <a:pt x="38" y="34"/>
                    </a:lnTo>
                    <a:lnTo>
                      <a:pt x="38" y="30"/>
                    </a:lnTo>
                    <a:lnTo>
                      <a:pt x="36" y="26"/>
                    </a:lnTo>
                    <a:lnTo>
                      <a:pt x="34" y="22"/>
                    </a:lnTo>
                    <a:lnTo>
                      <a:pt x="32" y="20"/>
                    </a:lnTo>
                    <a:lnTo>
                      <a:pt x="30" y="16"/>
                    </a:lnTo>
                    <a:lnTo>
                      <a:pt x="26" y="12"/>
                    </a:lnTo>
                    <a:lnTo>
                      <a:pt x="22" y="8"/>
                    </a:lnTo>
                    <a:lnTo>
                      <a:pt x="18" y="4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4" y="8"/>
                    </a:lnTo>
                    <a:lnTo>
                      <a:pt x="8" y="10"/>
                    </a:lnTo>
                    <a:lnTo>
                      <a:pt x="16" y="16"/>
                    </a:lnTo>
                    <a:lnTo>
                      <a:pt x="18" y="18"/>
                    </a:lnTo>
                    <a:lnTo>
                      <a:pt x="22" y="20"/>
                    </a:lnTo>
                    <a:lnTo>
                      <a:pt x="24" y="24"/>
                    </a:lnTo>
                    <a:lnTo>
                      <a:pt x="26" y="28"/>
                    </a:lnTo>
                    <a:lnTo>
                      <a:pt x="28" y="32"/>
                    </a:lnTo>
                    <a:lnTo>
                      <a:pt x="30" y="38"/>
                    </a:lnTo>
                    <a:lnTo>
                      <a:pt x="32" y="46"/>
                    </a:lnTo>
                    <a:lnTo>
                      <a:pt x="34" y="54"/>
                    </a:lnTo>
                    <a:lnTo>
                      <a:pt x="36" y="62"/>
                    </a:lnTo>
                    <a:lnTo>
                      <a:pt x="36" y="72"/>
                    </a:lnTo>
                    <a:lnTo>
                      <a:pt x="36" y="84"/>
                    </a:lnTo>
                    <a:lnTo>
                      <a:pt x="34" y="96"/>
                    </a:lnTo>
                    <a:lnTo>
                      <a:pt x="32" y="108"/>
                    </a:lnTo>
                    <a:lnTo>
                      <a:pt x="28" y="124"/>
                    </a:lnTo>
                    <a:lnTo>
                      <a:pt x="24" y="138"/>
                    </a:lnTo>
                    <a:lnTo>
                      <a:pt x="18" y="156"/>
                    </a:lnTo>
                    <a:lnTo>
                      <a:pt x="18" y="158"/>
                    </a:lnTo>
                    <a:lnTo>
                      <a:pt x="24" y="144"/>
                    </a:lnTo>
                    <a:lnTo>
                      <a:pt x="28" y="132"/>
                    </a:lnTo>
                    <a:lnTo>
                      <a:pt x="34" y="120"/>
                    </a:lnTo>
                    <a:lnTo>
                      <a:pt x="40" y="108"/>
                    </a:lnTo>
                    <a:lnTo>
                      <a:pt x="44" y="102"/>
                    </a:lnTo>
                    <a:lnTo>
                      <a:pt x="48" y="96"/>
                    </a:lnTo>
                    <a:lnTo>
                      <a:pt x="62" y="74"/>
                    </a:lnTo>
                    <a:lnTo>
                      <a:pt x="70" y="64"/>
                    </a:lnTo>
                    <a:lnTo>
                      <a:pt x="74" y="58"/>
                    </a:lnTo>
                    <a:lnTo>
                      <a:pt x="78" y="54"/>
                    </a:lnTo>
                    <a:lnTo>
                      <a:pt x="82" y="50"/>
                    </a:lnTo>
                    <a:lnTo>
                      <a:pt x="86" y="46"/>
                    </a:lnTo>
                    <a:lnTo>
                      <a:pt x="90" y="44"/>
                    </a:lnTo>
                    <a:lnTo>
                      <a:pt x="96" y="40"/>
                    </a:lnTo>
                    <a:lnTo>
                      <a:pt x="100" y="38"/>
                    </a:lnTo>
                    <a:lnTo>
                      <a:pt x="106" y="36"/>
                    </a:lnTo>
                    <a:lnTo>
                      <a:pt x="112" y="36"/>
                    </a:lnTo>
                    <a:lnTo>
                      <a:pt x="118" y="36"/>
                    </a:lnTo>
                    <a:lnTo>
                      <a:pt x="128" y="34"/>
                    </a:lnTo>
                    <a:lnTo>
                      <a:pt x="132" y="34"/>
                    </a:lnTo>
                    <a:lnTo>
                      <a:pt x="134" y="32"/>
                    </a:lnTo>
                    <a:lnTo>
                      <a:pt x="136" y="32"/>
                    </a:lnTo>
                    <a:lnTo>
                      <a:pt x="136" y="32"/>
                    </a:lnTo>
                    <a:lnTo>
                      <a:pt x="136" y="30"/>
                    </a:lnTo>
                    <a:lnTo>
                      <a:pt x="136" y="30"/>
                    </a:lnTo>
                    <a:lnTo>
                      <a:pt x="136" y="28"/>
                    </a:lnTo>
                    <a:lnTo>
                      <a:pt x="134" y="28"/>
                    </a:lnTo>
                    <a:lnTo>
                      <a:pt x="130" y="26"/>
                    </a:lnTo>
                    <a:lnTo>
                      <a:pt x="124" y="24"/>
                    </a:lnTo>
                    <a:lnTo>
                      <a:pt x="120" y="24"/>
                    </a:lnTo>
                    <a:lnTo>
                      <a:pt x="120" y="24"/>
                    </a:lnTo>
                    <a:close/>
                  </a:path>
                </a:pathLst>
              </a:custGeom>
              <a:solidFill>
                <a:srgbClr val="6D3D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2209" dirty="0"/>
              </a:p>
            </p:txBody>
          </p:sp>
          <p:sp>
            <p:nvSpPr>
              <p:cNvPr id="101" name="Freeform 16">
                <a:extLst>
                  <a:ext uri="{FF2B5EF4-FFF2-40B4-BE49-F238E27FC236}">
                    <a16:creationId xmlns:a16="http://schemas.microsoft.com/office/drawing/2014/main" id="{EEC2E7B6-68CC-4A57-8EA9-20A5F6561B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9038" y="844550"/>
                <a:ext cx="473075" cy="381000"/>
              </a:xfrm>
              <a:custGeom>
                <a:avLst/>
                <a:gdLst>
                  <a:gd name="T0" fmla="*/ 146 w 298"/>
                  <a:gd name="T1" fmla="*/ 64 h 240"/>
                  <a:gd name="T2" fmla="*/ 128 w 298"/>
                  <a:gd name="T3" fmla="*/ 30 h 240"/>
                  <a:gd name="T4" fmla="*/ 112 w 298"/>
                  <a:gd name="T5" fmla="*/ 12 h 240"/>
                  <a:gd name="T6" fmla="*/ 92 w 298"/>
                  <a:gd name="T7" fmla="*/ 2 h 240"/>
                  <a:gd name="T8" fmla="*/ 68 w 298"/>
                  <a:gd name="T9" fmla="*/ 2 h 240"/>
                  <a:gd name="T10" fmla="*/ 40 w 298"/>
                  <a:gd name="T11" fmla="*/ 16 h 240"/>
                  <a:gd name="T12" fmla="*/ 12 w 298"/>
                  <a:gd name="T13" fmla="*/ 50 h 240"/>
                  <a:gd name="T14" fmla="*/ 2 w 298"/>
                  <a:gd name="T15" fmla="*/ 70 h 240"/>
                  <a:gd name="T16" fmla="*/ 0 w 298"/>
                  <a:gd name="T17" fmla="*/ 84 h 240"/>
                  <a:gd name="T18" fmla="*/ 6 w 298"/>
                  <a:gd name="T19" fmla="*/ 106 h 240"/>
                  <a:gd name="T20" fmla="*/ 24 w 298"/>
                  <a:gd name="T21" fmla="*/ 128 h 240"/>
                  <a:gd name="T22" fmla="*/ 50 w 298"/>
                  <a:gd name="T23" fmla="*/ 144 h 240"/>
                  <a:gd name="T24" fmla="*/ 76 w 298"/>
                  <a:gd name="T25" fmla="*/ 154 h 240"/>
                  <a:gd name="T26" fmla="*/ 102 w 298"/>
                  <a:gd name="T27" fmla="*/ 160 h 240"/>
                  <a:gd name="T28" fmla="*/ 118 w 298"/>
                  <a:gd name="T29" fmla="*/ 160 h 240"/>
                  <a:gd name="T30" fmla="*/ 96 w 298"/>
                  <a:gd name="T31" fmla="*/ 168 h 240"/>
                  <a:gd name="T32" fmla="*/ 72 w 298"/>
                  <a:gd name="T33" fmla="*/ 186 h 240"/>
                  <a:gd name="T34" fmla="*/ 62 w 298"/>
                  <a:gd name="T35" fmla="*/ 196 h 240"/>
                  <a:gd name="T36" fmla="*/ 64 w 298"/>
                  <a:gd name="T37" fmla="*/ 208 h 240"/>
                  <a:gd name="T38" fmla="*/ 74 w 298"/>
                  <a:gd name="T39" fmla="*/ 218 h 240"/>
                  <a:gd name="T40" fmla="*/ 98 w 298"/>
                  <a:gd name="T41" fmla="*/ 226 h 240"/>
                  <a:gd name="T42" fmla="*/ 116 w 298"/>
                  <a:gd name="T43" fmla="*/ 218 h 240"/>
                  <a:gd name="T44" fmla="*/ 132 w 298"/>
                  <a:gd name="T45" fmla="*/ 204 h 240"/>
                  <a:gd name="T46" fmla="*/ 144 w 298"/>
                  <a:gd name="T47" fmla="*/ 200 h 240"/>
                  <a:gd name="T48" fmla="*/ 160 w 298"/>
                  <a:gd name="T49" fmla="*/ 224 h 240"/>
                  <a:gd name="T50" fmla="*/ 180 w 298"/>
                  <a:gd name="T51" fmla="*/ 238 h 240"/>
                  <a:gd name="T52" fmla="*/ 190 w 298"/>
                  <a:gd name="T53" fmla="*/ 240 h 240"/>
                  <a:gd name="T54" fmla="*/ 202 w 298"/>
                  <a:gd name="T55" fmla="*/ 236 h 240"/>
                  <a:gd name="T56" fmla="*/ 208 w 298"/>
                  <a:gd name="T57" fmla="*/ 228 h 240"/>
                  <a:gd name="T58" fmla="*/ 206 w 298"/>
                  <a:gd name="T59" fmla="*/ 216 h 240"/>
                  <a:gd name="T60" fmla="*/ 194 w 298"/>
                  <a:gd name="T61" fmla="*/ 186 h 240"/>
                  <a:gd name="T62" fmla="*/ 174 w 298"/>
                  <a:gd name="T63" fmla="*/ 156 h 240"/>
                  <a:gd name="T64" fmla="*/ 194 w 298"/>
                  <a:gd name="T65" fmla="*/ 176 h 240"/>
                  <a:gd name="T66" fmla="*/ 220 w 298"/>
                  <a:gd name="T67" fmla="*/ 194 h 240"/>
                  <a:gd name="T68" fmla="*/ 236 w 298"/>
                  <a:gd name="T69" fmla="*/ 198 h 240"/>
                  <a:gd name="T70" fmla="*/ 252 w 298"/>
                  <a:gd name="T71" fmla="*/ 196 h 240"/>
                  <a:gd name="T72" fmla="*/ 266 w 298"/>
                  <a:gd name="T73" fmla="*/ 184 h 240"/>
                  <a:gd name="T74" fmla="*/ 280 w 298"/>
                  <a:gd name="T75" fmla="*/ 166 h 240"/>
                  <a:gd name="T76" fmla="*/ 292 w 298"/>
                  <a:gd name="T77" fmla="*/ 140 h 240"/>
                  <a:gd name="T78" fmla="*/ 298 w 298"/>
                  <a:gd name="T79" fmla="*/ 118 h 240"/>
                  <a:gd name="T80" fmla="*/ 298 w 298"/>
                  <a:gd name="T81" fmla="*/ 94 h 240"/>
                  <a:gd name="T82" fmla="*/ 294 w 298"/>
                  <a:gd name="T83" fmla="*/ 72 h 240"/>
                  <a:gd name="T84" fmla="*/ 284 w 298"/>
                  <a:gd name="T85" fmla="*/ 54 h 240"/>
                  <a:gd name="T86" fmla="*/ 268 w 298"/>
                  <a:gd name="T87" fmla="*/ 38 h 240"/>
                  <a:gd name="T88" fmla="*/ 246 w 298"/>
                  <a:gd name="T89" fmla="*/ 30 h 240"/>
                  <a:gd name="T90" fmla="*/ 228 w 298"/>
                  <a:gd name="T91" fmla="*/ 30 h 240"/>
                  <a:gd name="T92" fmla="*/ 210 w 298"/>
                  <a:gd name="T93" fmla="*/ 36 h 240"/>
                  <a:gd name="T94" fmla="*/ 184 w 298"/>
                  <a:gd name="T95" fmla="*/ 52 h 240"/>
                  <a:gd name="T96" fmla="*/ 162 w 298"/>
                  <a:gd name="T97" fmla="*/ 7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8" h="240">
                    <a:moveTo>
                      <a:pt x="152" y="86"/>
                    </a:moveTo>
                    <a:lnTo>
                      <a:pt x="152" y="80"/>
                    </a:lnTo>
                    <a:lnTo>
                      <a:pt x="148" y="74"/>
                    </a:lnTo>
                    <a:lnTo>
                      <a:pt x="146" y="64"/>
                    </a:lnTo>
                    <a:lnTo>
                      <a:pt x="142" y="56"/>
                    </a:lnTo>
                    <a:lnTo>
                      <a:pt x="136" y="46"/>
                    </a:lnTo>
                    <a:lnTo>
                      <a:pt x="130" y="34"/>
                    </a:lnTo>
                    <a:lnTo>
                      <a:pt x="128" y="30"/>
                    </a:lnTo>
                    <a:lnTo>
                      <a:pt x="124" y="24"/>
                    </a:lnTo>
                    <a:lnTo>
                      <a:pt x="120" y="20"/>
                    </a:lnTo>
                    <a:lnTo>
                      <a:pt x="116" y="16"/>
                    </a:lnTo>
                    <a:lnTo>
                      <a:pt x="112" y="12"/>
                    </a:lnTo>
                    <a:lnTo>
                      <a:pt x="106" y="8"/>
                    </a:lnTo>
                    <a:lnTo>
                      <a:pt x="102" y="6"/>
                    </a:lnTo>
                    <a:lnTo>
                      <a:pt x="96" y="4"/>
                    </a:lnTo>
                    <a:lnTo>
                      <a:pt x="92" y="2"/>
                    </a:lnTo>
                    <a:lnTo>
                      <a:pt x="86" y="0"/>
                    </a:lnTo>
                    <a:lnTo>
                      <a:pt x="80" y="0"/>
                    </a:lnTo>
                    <a:lnTo>
                      <a:pt x="74" y="0"/>
                    </a:lnTo>
                    <a:lnTo>
                      <a:pt x="68" y="2"/>
                    </a:lnTo>
                    <a:lnTo>
                      <a:pt x="62" y="4"/>
                    </a:lnTo>
                    <a:lnTo>
                      <a:pt x="54" y="6"/>
                    </a:lnTo>
                    <a:lnTo>
                      <a:pt x="48" y="12"/>
                    </a:lnTo>
                    <a:lnTo>
                      <a:pt x="40" y="16"/>
                    </a:lnTo>
                    <a:lnTo>
                      <a:pt x="34" y="24"/>
                    </a:lnTo>
                    <a:lnTo>
                      <a:pt x="24" y="32"/>
                    </a:lnTo>
                    <a:lnTo>
                      <a:pt x="18" y="40"/>
                    </a:lnTo>
                    <a:lnTo>
                      <a:pt x="12" y="50"/>
                    </a:lnTo>
                    <a:lnTo>
                      <a:pt x="8" y="58"/>
                    </a:lnTo>
                    <a:lnTo>
                      <a:pt x="6" y="62"/>
                    </a:lnTo>
                    <a:lnTo>
                      <a:pt x="4" y="66"/>
                    </a:lnTo>
                    <a:lnTo>
                      <a:pt x="2" y="70"/>
                    </a:lnTo>
                    <a:lnTo>
                      <a:pt x="2" y="74"/>
                    </a:lnTo>
                    <a:lnTo>
                      <a:pt x="2" y="78"/>
                    </a:lnTo>
                    <a:lnTo>
                      <a:pt x="2" y="80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2" y="94"/>
                    </a:lnTo>
                    <a:lnTo>
                      <a:pt x="4" y="100"/>
                    </a:lnTo>
                    <a:lnTo>
                      <a:pt x="6" y="106"/>
                    </a:lnTo>
                    <a:lnTo>
                      <a:pt x="10" y="112"/>
                    </a:lnTo>
                    <a:lnTo>
                      <a:pt x="14" y="118"/>
                    </a:lnTo>
                    <a:lnTo>
                      <a:pt x="20" y="124"/>
                    </a:lnTo>
                    <a:lnTo>
                      <a:pt x="24" y="128"/>
                    </a:lnTo>
                    <a:lnTo>
                      <a:pt x="30" y="132"/>
                    </a:lnTo>
                    <a:lnTo>
                      <a:pt x="36" y="136"/>
                    </a:lnTo>
                    <a:lnTo>
                      <a:pt x="42" y="140"/>
                    </a:lnTo>
                    <a:lnTo>
                      <a:pt x="50" y="144"/>
                    </a:lnTo>
                    <a:lnTo>
                      <a:pt x="56" y="148"/>
                    </a:lnTo>
                    <a:lnTo>
                      <a:pt x="62" y="150"/>
                    </a:lnTo>
                    <a:lnTo>
                      <a:pt x="70" y="152"/>
                    </a:lnTo>
                    <a:lnTo>
                      <a:pt x="76" y="154"/>
                    </a:lnTo>
                    <a:lnTo>
                      <a:pt x="84" y="156"/>
                    </a:lnTo>
                    <a:lnTo>
                      <a:pt x="90" y="158"/>
                    </a:lnTo>
                    <a:lnTo>
                      <a:pt x="96" y="158"/>
                    </a:lnTo>
                    <a:lnTo>
                      <a:pt x="102" y="160"/>
                    </a:lnTo>
                    <a:lnTo>
                      <a:pt x="106" y="160"/>
                    </a:lnTo>
                    <a:lnTo>
                      <a:pt x="112" y="160"/>
                    </a:lnTo>
                    <a:lnTo>
                      <a:pt x="116" y="160"/>
                    </a:lnTo>
                    <a:lnTo>
                      <a:pt x="118" y="160"/>
                    </a:lnTo>
                    <a:lnTo>
                      <a:pt x="122" y="158"/>
                    </a:lnTo>
                    <a:lnTo>
                      <a:pt x="118" y="160"/>
                    </a:lnTo>
                    <a:lnTo>
                      <a:pt x="110" y="162"/>
                    </a:lnTo>
                    <a:lnTo>
                      <a:pt x="96" y="168"/>
                    </a:lnTo>
                    <a:lnTo>
                      <a:pt x="90" y="172"/>
                    </a:lnTo>
                    <a:lnTo>
                      <a:pt x="84" y="176"/>
                    </a:lnTo>
                    <a:lnTo>
                      <a:pt x="78" y="180"/>
                    </a:lnTo>
                    <a:lnTo>
                      <a:pt x="72" y="186"/>
                    </a:lnTo>
                    <a:lnTo>
                      <a:pt x="68" y="190"/>
                    </a:lnTo>
                    <a:lnTo>
                      <a:pt x="66" y="192"/>
                    </a:lnTo>
                    <a:lnTo>
                      <a:pt x="64" y="194"/>
                    </a:lnTo>
                    <a:lnTo>
                      <a:pt x="62" y="196"/>
                    </a:lnTo>
                    <a:lnTo>
                      <a:pt x="62" y="200"/>
                    </a:lnTo>
                    <a:lnTo>
                      <a:pt x="62" y="202"/>
                    </a:lnTo>
                    <a:lnTo>
                      <a:pt x="62" y="204"/>
                    </a:lnTo>
                    <a:lnTo>
                      <a:pt x="64" y="208"/>
                    </a:lnTo>
                    <a:lnTo>
                      <a:pt x="64" y="210"/>
                    </a:lnTo>
                    <a:lnTo>
                      <a:pt x="66" y="212"/>
                    </a:lnTo>
                    <a:lnTo>
                      <a:pt x="70" y="214"/>
                    </a:lnTo>
                    <a:lnTo>
                      <a:pt x="74" y="218"/>
                    </a:lnTo>
                    <a:lnTo>
                      <a:pt x="82" y="222"/>
                    </a:lnTo>
                    <a:lnTo>
                      <a:pt x="86" y="224"/>
                    </a:lnTo>
                    <a:lnTo>
                      <a:pt x="92" y="224"/>
                    </a:lnTo>
                    <a:lnTo>
                      <a:pt x="98" y="226"/>
                    </a:lnTo>
                    <a:lnTo>
                      <a:pt x="102" y="224"/>
                    </a:lnTo>
                    <a:lnTo>
                      <a:pt x="108" y="222"/>
                    </a:lnTo>
                    <a:lnTo>
                      <a:pt x="112" y="220"/>
                    </a:lnTo>
                    <a:lnTo>
                      <a:pt x="116" y="218"/>
                    </a:lnTo>
                    <a:lnTo>
                      <a:pt x="120" y="216"/>
                    </a:lnTo>
                    <a:lnTo>
                      <a:pt x="124" y="212"/>
                    </a:lnTo>
                    <a:lnTo>
                      <a:pt x="128" y="208"/>
                    </a:lnTo>
                    <a:lnTo>
                      <a:pt x="132" y="204"/>
                    </a:lnTo>
                    <a:lnTo>
                      <a:pt x="134" y="200"/>
                    </a:lnTo>
                    <a:lnTo>
                      <a:pt x="140" y="192"/>
                    </a:lnTo>
                    <a:lnTo>
                      <a:pt x="142" y="196"/>
                    </a:lnTo>
                    <a:lnTo>
                      <a:pt x="144" y="200"/>
                    </a:lnTo>
                    <a:lnTo>
                      <a:pt x="150" y="210"/>
                    </a:lnTo>
                    <a:lnTo>
                      <a:pt x="152" y="214"/>
                    </a:lnTo>
                    <a:lnTo>
                      <a:pt x="156" y="218"/>
                    </a:lnTo>
                    <a:lnTo>
                      <a:pt x="160" y="224"/>
                    </a:lnTo>
                    <a:lnTo>
                      <a:pt x="164" y="228"/>
                    </a:lnTo>
                    <a:lnTo>
                      <a:pt x="168" y="232"/>
                    </a:lnTo>
                    <a:lnTo>
                      <a:pt x="174" y="234"/>
                    </a:lnTo>
                    <a:lnTo>
                      <a:pt x="180" y="238"/>
                    </a:lnTo>
                    <a:lnTo>
                      <a:pt x="182" y="238"/>
                    </a:lnTo>
                    <a:lnTo>
                      <a:pt x="186" y="238"/>
                    </a:lnTo>
                    <a:lnTo>
                      <a:pt x="188" y="240"/>
                    </a:lnTo>
                    <a:lnTo>
                      <a:pt x="190" y="240"/>
                    </a:lnTo>
                    <a:lnTo>
                      <a:pt x="194" y="238"/>
                    </a:lnTo>
                    <a:lnTo>
                      <a:pt x="196" y="238"/>
                    </a:lnTo>
                    <a:lnTo>
                      <a:pt x="200" y="238"/>
                    </a:lnTo>
                    <a:lnTo>
                      <a:pt x="202" y="236"/>
                    </a:lnTo>
                    <a:lnTo>
                      <a:pt x="204" y="234"/>
                    </a:lnTo>
                    <a:lnTo>
                      <a:pt x="206" y="232"/>
                    </a:lnTo>
                    <a:lnTo>
                      <a:pt x="206" y="230"/>
                    </a:lnTo>
                    <a:lnTo>
                      <a:pt x="208" y="228"/>
                    </a:lnTo>
                    <a:lnTo>
                      <a:pt x="208" y="224"/>
                    </a:lnTo>
                    <a:lnTo>
                      <a:pt x="208" y="222"/>
                    </a:lnTo>
                    <a:lnTo>
                      <a:pt x="208" y="218"/>
                    </a:lnTo>
                    <a:lnTo>
                      <a:pt x="206" y="216"/>
                    </a:lnTo>
                    <a:lnTo>
                      <a:pt x="204" y="208"/>
                    </a:lnTo>
                    <a:lnTo>
                      <a:pt x="202" y="202"/>
                    </a:lnTo>
                    <a:lnTo>
                      <a:pt x="198" y="194"/>
                    </a:lnTo>
                    <a:lnTo>
                      <a:pt x="194" y="186"/>
                    </a:lnTo>
                    <a:lnTo>
                      <a:pt x="190" y="180"/>
                    </a:lnTo>
                    <a:lnTo>
                      <a:pt x="182" y="168"/>
                    </a:lnTo>
                    <a:lnTo>
                      <a:pt x="176" y="158"/>
                    </a:lnTo>
                    <a:lnTo>
                      <a:pt x="174" y="156"/>
                    </a:lnTo>
                    <a:lnTo>
                      <a:pt x="176" y="158"/>
                    </a:lnTo>
                    <a:lnTo>
                      <a:pt x="184" y="166"/>
                    </a:lnTo>
                    <a:lnTo>
                      <a:pt x="188" y="170"/>
                    </a:lnTo>
                    <a:lnTo>
                      <a:pt x="194" y="176"/>
                    </a:lnTo>
                    <a:lnTo>
                      <a:pt x="200" y="180"/>
                    </a:lnTo>
                    <a:lnTo>
                      <a:pt x="206" y="186"/>
                    </a:lnTo>
                    <a:lnTo>
                      <a:pt x="214" y="190"/>
                    </a:lnTo>
                    <a:lnTo>
                      <a:pt x="220" y="194"/>
                    </a:lnTo>
                    <a:lnTo>
                      <a:pt x="224" y="196"/>
                    </a:lnTo>
                    <a:lnTo>
                      <a:pt x="228" y="196"/>
                    </a:lnTo>
                    <a:lnTo>
                      <a:pt x="232" y="198"/>
                    </a:lnTo>
                    <a:lnTo>
                      <a:pt x="236" y="198"/>
                    </a:lnTo>
                    <a:lnTo>
                      <a:pt x="240" y="198"/>
                    </a:lnTo>
                    <a:lnTo>
                      <a:pt x="244" y="198"/>
                    </a:lnTo>
                    <a:lnTo>
                      <a:pt x="248" y="196"/>
                    </a:lnTo>
                    <a:lnTo>
                      <a:pt x="252" y="196"/>
                    </a:lnTo>
                    <a:lnTo>
                      <a:pt x="256" y="194"/>
                    </a:lnTo>
                    <a:lnTo>
                      <a:pt x="258" y="192"/>
                    </a:lnTo>
                    <a:lnTo>
                      <a:pt x="262" y="188"/>
                    </a:lnTo>
                    <a:lnTo>
                      <a:pt x="266" y="184"/>
                    </a:lnTo>
                    <a:lnTo>
                      <a:pt x="270" y="180"/>
                    </a:lnTo>
                    <a:lnTo>
                      <a:pt x="272" y="176"/>
                    </a:lnTo>
                    <a:lnTo>
                      <a:pt x="276" y="172"/>
                    </a:lnTo>
                    <a:lnTo>
                      <a:pt x="280" y="166"/>
                    </a:lnTo>
                    <a:lnTo>
                      <a:pt x="282" y="162"/>
                    </a:lnTo>
                    <a:lnTo>
                      <a:pt x="284" y="156"/>
                    </a:lnTo>
                    <a:lnTo>
                      <a:pt x="290" y="146"/>
                    </a:lnTo>
                    <a:lnTo>
                      <a:pt x="292" y="140"/>
                    </a:lnTo>
                    <a:lnTo>
                      <a:pt x="294" y="134"/>
                    </a:lnTo>
                    <a:lnTo>
                      <a:pt x="294" y="130"/>
                    </a:lnTo>
                    <a:lnTo>
                      <a:pt x="296" y="124"/>
                    </a:lnTo>
                    <a:lnTo>
                      <a:pt x="298" y="118"/>
                    </a:lnTo>
                    <a:lnTo>
                      <a:pt x="298" y="112"/>
                    </a:lnTo>
                    <a:lnTo>
                      <a:pt x="298" y="106"/>
                    </a:lnTo>
                    <a:lnTo>
                      <a:pt x="298" y="100"/>
                    </a:lnTo>
                    <a:lnTo>
                      <a:pt x="298" y="94"/>
                    </a:lnTo>
                    <a:lnTo>
                      <a:pt x="298" y="88"/>
                    </a:lnTo>
                    <a:lnTo>
                      <a:pt x="298" y="84"/>
                    </a:lnTo>
                    <a:lnTo>
                      <a:pt x="296" y="78"/>
                    </a:lnTo>
                    <a:lnTo>
                      <a:pt x="294" y="72"/>
                    </a:lnTo>
                    <a:lnTo>
                      <a:pt x="292" y="68"/>
                    </a:lnTo>
                    <a:lnTo>
                      <a:pt x="290" y="62"/>
                    </a:lnTo>
                    <a:lnTo>
                      <a:pt x="288" y="58"/>
                    </a:lnTo>
                    <a:lnTo>
                      <a:pt x="284" y="54"/>
                    </a:lnTo>
                    <a:lnTo>
                      <a:pt x="282" y="50"/>
                    </a:lnTo>
                    <a:lnTo>
                      <a:pt x="278" y="46"/>
                    </a:lnTo>
                    <a:lnTo>
                      <a:pt x="274" y="42"/>
                    </a:lnTo>
                    <a:lnTo>
                      <a:pt x="268" y="38"/>
                    </a:lnTo>
                    <a:lnTo>
                      <a:pt x="264" y="36"/>
                    </a:lnTo>
                    <a:lnTo>
                      <a:pt x="258" y="32"/>
                    </a:lnTo>
                    <a:lnTo>
                      <a:pt x="252" y="30"/>
                    </a:lnTo>
                    <a:lnTo>
                      <a:pt x="246" y="30"/>
                    </a:lnTo>
                    <a:lnTo>
                      <a:pt x="242" y="28"/>
                    </a:lnTo>
                    <a:lnTo>
                      <a:pt x="238" y="28"/>
                    </a:lnTo>
                    <a:lnTo>
                      <a:pt x="232" y="30"/>
                    </a:lnTo>
                    <a:lnTo>
                      <a:pt x="228" y="30"/>
                    </a:lnTo>
                    <a:lnTo>
                      <a:pt x="224" y="30"/>
                    </a:lnTo>
                    <a:lnTo>
                      <a:pt x="220" y="32"/>
                    </a:lnTo>
                    <a:lnTo>
                      <a:pt x="216" y="34"/>
                    </a:lnTo>
                    <a:lnTo>
                      <a:pt x="210" y="36"/>
                    </a:lnTo>
                    <a:lnTo>
                      <a:pt x="206" y="38"/>
                    </a:lnTo>
                    <a:lnTo>
                      <a:pt x="198" y="42"/>
                    </a:lnTo>
                    <a:lnTo>
                      <a:pt x="190" y="48"/>
                    </a:lnTo>
                    <a:lnTo>
                      <a:pt x="184" y="52"/>
                    </a:lnTo>
                    <a:lnTo>
                      <a:pt x="176" y="58"/>
                    </a:lnTo>
                    <a:lnTo>
                      <a:pt x="172" y="64"/>
                    </a:lnTo>
                    <a:lnTo>
                      <a:pt x="166" y="70"/>
                    </a:lnTo>
                    <a:lnTo>
                      <a:pt x="162" y="76"/>
                    </a:lnTo>
                    <a:lnTo>
                      <a:pt x="156" y="82"/>
                    </a:lnTo>
                    <a:lnTo>
                      <a:pt x="152" y="86"/>
                    </a:lnTo>
                    <a:lnTo>
                      <a:pt x="152" y="86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2209" dirty="0"/>
              </a:p>
            </p:txBody>
          </p:sp>
        </p:grpSp>
      </p:grpSp>
      <p:sp>
        <p:nvSpPr>
          <p:cNvPr id="102" name="Rectangle 3">
            <a:extLst>
              <a:ext uri="{FF2B5EF4-FFF2-40B4-BE49-F238E27FC236}">
                <a16:creationId xmlns:a16="http://schemas.microsoft.com/office/drawing/2014/main" id="{440CE7A8-5AD5-4A36-9B7E-27ADA076C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660" y="1589952"/>
            <a:ext cx="56696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教育目標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：自然と世界に調和して誠実に生きる、心身ともに健全な国民として、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　　　　　まことの知恵を求め、あたたかく思いやり、人々のお役に立とう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5" name="Group 5">
            <a:extLst>
              <a:ext uri="{FF2B5EF4-FFF2-40B4-BE49-F238E27FC236}">
                <a16:creationId xmlns:a16="http://schemas.microsoft.com/office/drawing/2014/main" id="{C40AF7E7-1BB0-4061-9D58-C2426B2D126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17819" y="2474647"/>
            <a:ext cx="2784060" cy="37785"/>
            <a:chOff x="2667" y="2372"/>
            <a:chExt cx="1400" cy="19"/>
          </a:xfrm>
          <a:solidFill>
            <a:srgbClr val="B0C5E6"/>
          </a:solidFill>
        </p:grpSpPr>
        <p:sp>
          <p:nvSpPr>
            <p:cNvPr id="106" name="Freeform 6">
              <a:extLst>
                <a:ext uri="{FF2B5EF4-FFF2-40B4-BE49-F238E27FC236}">
                  <a16:creationId xmlns:a16="http://schemas.microsoft.com/office/drawing/2014/main" id="{C99AD57E-78C6-4844-B728-B3747904DD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5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07" name="Rectangle 7">
              <a:extLst>
                <a:ext uri="{FF2B5EF4-FFF2-40B4-BE49-F238E27FC236}">
                  <a16:creationId xmlns:a16="http://schemas.microsoft.com/office/drawing/2014/main" id="{414A3488-E7B3-4921-86FE-2D3EFFC826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3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98B20814-1208-4040-A75B-87FACD578C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1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09" name="Freeform 9">
              <a:extLst>
                <a:ext uri="{FF2B5EF4-FFF2-40B4-BE49-F238E27FC236}">
                  <a16:creationId xmlns:a16="http://schemas.microsoft.com/office/drawing/2014/main" id="{09C7CD28-57C7-4E22-B607-1D76043676C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17" y="2372"/>
              <a:ext cx="50" cy="18"/>
            </a:xfrm>
            <a:custGeom>
              <a:avLst/>
              <a:gdLst>
                <a:gd name="T0" fmla="*/ 36 w 50"/>
                <a:gd name="T1" fmla="*/ 0 h 18"/>
                <a:gd name="T2" fmla="*/ 36 w 50"/>
                <a:gd name="T3" fmla="*/ 2 h 18"/>
                <a:gd name="T4" fmla="*/ 32 w 50"/>
                <a:gd name="T5" fmla="*/ 2 h 18"/>
                <a:gd name="T6" fmla="*/ 30 w 50"/>
                <a:gd name="T7" fmla="*/ 0 h 18"/>
                <a:gd name="T8" fmla="*/ 14 w 50"/>
                <a:gd name="T9" fmla="*/ 4 h 18"/>
                <a:gd name="T10" fmla="*/ 12 w 50"/>
                <a:gd name="T11" fmla="*/ 2 h 18"/>
                <a:gd name="T12" fmla="*/ 12 w 50"/>
                <a:gd name="T13" fmla="*/ 2 h 18"/>
                <a:gd name="T14" fmla="*/ 10 w 50"/>
                <a:gd name="T15" fmla="*/ 2 h 18"/>
                <a:gd name="T16" fmla="*/ 6 w 50"/>
                <a:gd name="T17" fmla="*/ 4 h 18"/>
                <a:gd name="T18" fmla="*/ 6 w 50"/>
                <a:gd name="T19" fmla="*/ 2 h 18"/>
                <a:gd name="T20" fmla="*/ 0 w 50"/>
                <a:gd name="T21" fmla="*/ 6 h 18"/>
                <a:gd name="T22" fmla="*/ 0 w 50"/>
                <a:gd name="T23" fmla="*/ 10 h 18"/>
                <a:gd name="T24" fmla="*/ 6 w 50"/>
                <a:gd name="T25" fmla="*/ 16 h 18"/>
                <a:gd name="T26" fmla="*/ 10 w 50"/>
                <a:gd name="T27" fmla="*/ 16 h 18"/>
                <a:gd name="T28" fmla="*/ 12 w 50"/>
                <a:gd name="T29" fmla="*/ 16 h 18"/>
                <a:gd name="T30" fmla="*/ 14 w 50"/>
                <a:gd name="T31" fmla="*/ 18 h 18"/>
                <a:gd name="T32" fmla="*/ 14 w 50"/>
                <a:gd name="T33" fmla="*/ 18 h 18"/>
                <a:gd name="T34" fmla="*/ 16 w 50"/>
                <a:gd name="T35" fmla="*/ 16 h 18"/>
                <a:gd name="T36" fmla="*/ 18 w 50"/>
                <a:gd name="T37" fmla="*/ 16 h 18"/>
                <a:gd name="T38" fmla="*/ 20 w 50"/>
                <a:gd name="T39" fmla="*/ 16 h 18"/>
                <a:gd name="T40" fmla="*/ 26 w 50"/>
                <a:gd name="T41" fmla="*/ 16 h 18"/>
                <a:gd name="T42" fmla="*/ 26 w 50"/>
                <a:gd name="T43" fmla="*/ 16 h 18"/>
                <a:gd name="T44" fmla="*/ 28 w 50"/>
                <a:gd name="T45" fmla="*/ 16 h 18"/>
                <a:gd name="T46" fmla="*/ 30 w 50"/>
                <a:gd name="T47" fmla="*/ 14 h 18"/>
                <a:gd name="T48" fmla="*/ 32 w 50"/>
                <a:gd name="T49" fmla="*/ 14 h 18"/>
                <a:gd name="T50" fmla="*/ 34 w 50"/>
                <a:gd name="T51" fmla="*/ 14 h 18"/>
                <a:gd name="T52" fmla="*/ 36 w 50"/>
                <a:gd name="T53" fmla="*/ 14 h 18"/>
                <a:gd name="T54" fmla="*/ 38 w 50"/>
                <a:gd name="T55" fmla="*/ 12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2 w 50"/>
                <a:gd name="T63" fmla="*/ 12 h 18"/>
                <a:gd name="T64" fmla="*/ 42 w 50"/>
                <a:gd name="T65" fmla="*/ 14 h 18"/>
                <a:gd name="T66" fmla="*/ 46 w 50"/>
                <a:gd name="T67" fmla="*/ 14 h 18"/>
                <a:gd name="T68" fmla="*/ 48 w 50"/>
                <a:gd name="T69" fmla="*/ 4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48" y="4"/>
                  </a:move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0" name="Freeform 10">
              <a:extLst>
                <a:ext uri="{FF2B5EF4-FFF2-40B4-BE49-F238E27FC236}">
                  <a16:creationId xmlns:a16="http://schemas.microsoft.com/office/drawing/2014/main" id="{3876E920-889A-4F3C-A1FD-ADD6B16A879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7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1" name="Rectangle 11">
              <a:extLst>
                <a:ext uri="{FF2B5EF4-FFF2-40B4-BE49-F238E27FC236}">
                  <a16:creationId xmlns:a16="http://schemas.microsoft.com/office/drawing/2014/main" id="{2B77AEF5-C52C-4822-9A26-FDD1D3E902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5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2" name="Freeform 12">
              <a:extLst>
                <a:ext uri="{FF2B5EF4-FFF2-40B4-BE49-F238E27FC236}">
                  <a16:creationId xmlns:a16="http://schemas.microsoft.com/office/drawing/2014/main" id="{DBC28C06-91B6-426C-A882-39CACD7DA8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3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4" name="Freeform 13">
              <a:extLst>
                <a:ext uri="{FF2B5EF4-FFF2-40B4-BE49-F238E27FC236}">
                  <a16:creationId xmlns:a16="http://schemas.microsoft.com/office/drawing/2014/main" id="{BF171788-F136-4544-A8C8-4965CD381F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3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5" name="Freeform 14">
              <a:extLst>
                <a:ext uri="{FF2B5EF4-FFF2-40B4-BE49-F238E27FC236}">
                  <a16:creationId xmlns:a16="http://schemas.microsoft.com/office/drawing/2014/main" id="{8C6F8774-6CBC-4CC5-94FD-E20F2D32E5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9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6" name="Freeform 15">
              <a:extLst>
                <a:ext uri="{FF2B5EF4-FFF2-40B4-BE49-F238E27FC236}">
                  <a16:creationId xmlns:a16="http://schemas.microsoft.com/office/drawing/2014/main" id="{9AB2AB4F-B3C6-4F4B-B1D2-539E336B882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5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4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6 w 50"/>
                <a:gd name="T31" fmla="*/ 18 h 18"/>
                <a:gd name="T32" fmla="*/ 18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6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6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8 w 50"/>
                <a:gd name="T71" fmla="*/ 6 h 18"/>
                <a:gd name="T72" fmla="*/ 34 w 50"/>
                <a:gd name="T73" fmla="*/ 6 h 18"/>
                <a:gd name="T74" fmla="*/ 34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4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4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8" y="2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30" y="6"/>
                  </a:moveTo>
                  <a:lnTo>
                    <a:pt x="28" y="6"/>
                  </a:lnTo>
                  <a:lnTo>
                    <a:pt x="30" y="6"/>
                  </a:lnTo>
                  <a:lnTo>
                    <a:pt x="30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7" name="Freeform 16">
              <a:extLst>
                <a:ext uri="{FF2B5EF4-FFF2-40B4-BE49-F238E27FC236}">
                  <a16:creationId xmlns:a16="http://schemas.microsoft.com/office/drawing/2014/main" id="{41A4A0C4-1A68-432D-807B-BF71F67A24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61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8" name="Rectangle 17">
              <a:extLst>
                <a:ext uri="{FF2B5EF4-FFF2-40B4-BE49-F238E27FC236}">
                  <a16:creationId xmlns:a16="http://schemas.microsoft.com/office/drawing/2014/main" id="{F9792D72-E25C-4FDB-AFBA-E099E650B1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73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19" name="Freeform 18">
              <a:extLst>
                <a:ext uri="{FF2B5EF4-FFF2-40B4-BE49-F238E27FC236}">
                  <a16:creationId xmlns:a16="http://schemas.microsoft.com/office/drawing/2014/main" id="{75CD257F-B0A5-469E-9F5E-FF3691199F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19" y="2386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0" name="Rectangle 19">
              <a:extLst>
                <a:ext uri="{FF2B5EF4-FFF2-40B4-BE49-F238E27FC236}">
                  <a16:creationId xmlns:a16="http://schemas.microsoft.com/office/drawing/2014/main" id="{30AC759D-6166-4011-8FAA-EDFFFD1911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93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1" name="Freeform 20">
              <a:extLst>
                <a:ext uri="{FF2B5EF4-FFF2-40B4-BE49-F238E27FC236}">
                  <a16:creationId xmlns:a16="http://schemas.microsoft.com/office/drawing/2014/main" id="{D0901C7D-46A6-4D03-8D6E-5F781C22148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79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0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2" name="Freeform 21">
              <a:extLst>
                <a:ext uri="{FF2B5EF4-FFF2-40B4-BE49-F238E27FC236}">
                  <a16:creationId xmlns:a16="http://schemas.microsoft.com/office/drawing/2014/main" id="{3CBD8B86-23FE-4CFE-A469-494E498E30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81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3" name="Freeform 22">
              <a:extLst>
                <a:ext uri="{FF2B5EF4-FFF2-40B4-BE49-F238E27FC236}">
                  <a16:creationId xmlns:a16="http://schemas.microsoft.com/office/drawing/2014/main" id="{4CAE7FB3-C807-4C93-A685-CE69F91CB4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41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4" name="Rectangle 23">
              <a:extLst>
                <a:ext uri="{FF2B5EF4-FFF2-40B4-BE49-F238E27FC236}">
                  <a16:creationId xmlns:a16="http://schemas.microsoft.com/office/drawing/2014/main" id="{453AFCD8-AFAC-464C-BFED-4FBA4F0C50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13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5" name="Freeform 24">
              <a:extLst>
                <a:ext uri="{FF2B5EF4-FFF2-40B4-BE49-F238E27FC236}">
                  <a16:creationId xmlns:a16="http://schemas.microsoft.com/office/drawing/2014/main" id="{538F2DB5-774C-47E0-90AF-33D04DBC92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99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38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6" name="Freeform 25">
              <a:extLst>
                <a:ext uri="{FF2B5EF4-FFF2-40B4-BE49-F238E27FC236}">
                  <a16:creationId xmlns:a16="http://schemas.microsoft.com/office/drawing/2014/main" id="{F152E5E6-426D-4C34-834D-7120D94B49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01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7" name="Freeform 26">
              <a:extLst>
                <a:ext uri="{FF2B5EF4-FFF2-40B4-BE49-F238E27FC236}">
                  <a16:creationId xmlns:a16="http://schemas.microsoft.com/office/drawing/2014/main" id="{8E2AFDFD-974C-4D53-9E1A-AAB0ED7300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1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8" name="Freeform 27">
              <a:extLst>
                <a:ext uri="{FF2B5EF4-FFF2-40B4-BE49-F238E27FC236}">
                  <a16:creationId xmlns:a16="http://schemas.microsoft.com/office/drawing/2014/main" id="{65683F09-D53C-4BD6-A365-DC2FF12586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33" y="2390"/>
              <a:ext cx="2" cy="0"/>
            </a:xfrm>
            <a:custGeom>
              <a:avLst/>
              <a:gdLst>
                <a:gd name="T0" fmla="*/ 2 w 2"/>
                <a:gd name="T1" fmla="*/ 2 w 2"/>
                <a:gd name="T2" fmla="*/ 2 w 2"/>
                <a:gd name="T3" fmla="*/ 0 w 2"/>
                <a:gd name="T4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29" name="Freeform 28">
              <a:extLst>
                <a:ext uri="{FF2B5EF4-FFF2-40B4-BE49-F238E27FC236}">
                  <a16:creationId xmlns:a16="http://schemas.microsoft.com/office/drawing/2014/main" id="{37999A85-4540-4AEC-992A-30FC14D222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19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4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6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6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8 w 50"/>
                <a:gd name="T71" fmla="*/ 6 h 18"/>
                <a:gd name="T72" fmla="*/ 34 w 50"/>
                <a:gd name="T73" fmla="*/ 6 h 18"/>
                <a:gd name="T74" fmla="*/ 34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4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4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8" y="2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0" name="Freeform 29">
              <a:extLst>
                <a:ext uri="{FF2B5EF4-FFF2-40B4-BE49-F238E27FC236}">
                  <a16:creationId xmlns:a16="http://schemas.microsoft.com/office/drawing/2014/main" id="{167AAD62-D442-453E-A558-0CE9A490E9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21" y="2376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2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1" name="Freeform 30">
              <a:extLst>
                <a:ext uri="{FF2B5EF4-FFF2-40B4-BE49-F238E27FC236}">
                  <a16:creationId xmlns:a16="http://schemas.microsoft.com/office/drawing/2014/main" id="{7509F414-F954-4125-BF8F-61058FD01A8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1" y="2386"/>
              <a:ext cx="2" cy="0"/>
            </a:xfrm>
            <a:custGeom>
              <a:avLst/>
              <a:gdLst>
                <a:gd name="T0" fmla="*/ 0 w 2"/>
                <a:gd name="T1" fmla="*/ 0 w 2"/>
                <a:gd name="T2" fmla="*/ 2 w 2"/>
                <a:gd name="T3" fmla="*/ 2 w 2"/>
                <a:gd name="T4" fmla="*/ 0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2" name="Freeform 31">
              <a:extLst>
                <a:ext uri="{FF2B5EF4-FFF2-40B4-BE49-F238E27FC236}">
                  <a16:creationId xmlns:a16="http://schemas.microsoft.com/office/drawing/2014/main" id="{2C781594-7F8A-4943-9F7B-16B79D81C09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541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0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38 w 50"/>
                <a:gd name="T107" fmla="*/ 6 h 18"/>
                <a:gd name="T108" fmla="*/ 40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3" name="Freeform 32">
              <a:extLst>
                <a:ext uri="{FF2B5EF4-FFF2-40B4-BE49-F238E27FC236}">
                  <a16:creationId xmlns:a16="http://schemas.microsoft.com/office/drawing/2014/main" id="{2F656129-522D-400E-A8EA-55F0A007C6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43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4" name="Rectangle 33">
              <a:extLst>
                <a:ext uri="{FF2B5EF4-FFF2-40B4-BE49-F238E27FC236}">
                  <a16:creationId xmlns:a16="http://schemas.microsoft.com/office/drawing/2014/main" id="{97A01F6D-8632-4A7C-A2B4-B21FCE0296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55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5" name="Freeform 34">
              <a:extLst>
                <a:ext uri="{FF2B5EF4-FFF2-40B4-BE49-F238E27FC236}">
                  <a16:creationId xmlns:a16="http://schemas.microsoft.com/office/drawing/2014/main" id="{C097A20B-FA0C-4FE0-9669-3B3253407D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03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6" name="Rectangle 35">
              <a:extLst>
                <a:ext uri="{FF2B5EF4-FFF2-40B4-BE49-F238E27FC236}">
                  <a16:creationId xmlns:a16="http://schemas.microsoft.com/office/drawing/2014/main" id="{8ACDC8B6-DA9A-48F8-A522-72705951CF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5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7" name="Freeform 36">
              <a:extLst>
                <a:ext uri="{FF2B5EF4-FFF2-40B4-BE49-F238E27FC236}">
                  <a16:creationId xmlns:a16="http://schemas.microsoft.com/office/drawing/2014/main" id="{0AA99DE6-42D2-4CD8-80F8-943EDDC60D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63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8" name="Freeform 37">
              <a:extLst>
                <a:ext uri="{FF2B5EF4-FFF2-40B4-BE49-F238E27FC236}">
                  <a16:creationId xmlns:a16="http://schemas.microsoft.com/office/drawing/2014/main" id="{C9C54330-C479-40D6-ADDF-DC305D0CDE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61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38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39" name="Freeform 38">
              <a:extLst>
                <a:ext uri="{FF2B5EF4-FFF2-40B4-BE49-F238E27FC236}">
                  <a16:creationId xmlns:a16="http://schemas.microsoft.com/office/drawing/2014/main" id="{3770DDE7-D4A8-46F3-A132-8DDA151F30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23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0" name="Rectangle 39">
              <a:extLst>
                <a:ext uri="{FF2B5EF4-FFF2-40B4-BE49-F238E27FC236}">
                  <a16:creationId xmlns:a16="http://schemas.microsoft.com/office/drawing/2014/main" id="{64EBBEC3-9B1B-4086-860C-FAB3E49D63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95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1" name="Freeform 40">
              <a:extLst>
                <a:ext uri="{FF2B5EF4-FFF2-40B4-BE49-F238E27FC236}">
                  <a16:creationId xmlns:a16="http://schemas.microsoft.com/office/drawing/2014/main" id="{3BC1FF3E-09A6-4E72-99C5-09926DF064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3" y="2376"/>
              <a:ext cx="2" cy="0"/>
            </a:xfrm>
            <a:custGeom>
              <a:avLst/>
              <a:gdLst>
                <a:gd name="T0" fmla="*/ 0 w 2"/>
                <a:gd name="T1" fmla="*/ 0 w 2"/>
                <a:gd name="T2" fmla="*/ 0 w 2"/>
                <a:gd name="T3" fmla="*/ 0 w 2"/>
                <a:gd name="T4" fmla="*/ 2 w 2"/>
                <a:gd name="T5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2" name="Freeform 41">
              <a:extLst>
                <a:ext uri="{FF2B5EF4-FFF2-40B4-BE49-F238E27FC236}">
                  <a16:creationId xmlns:a16="http://schemas.microsoft.com/office/drawing/2014/main" id="{A737008C-DDF6-4EDF-865D-FF54ED348F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81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4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6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6 w 50"/>
                <a:gd name="T71" fmla="*/ 6 h 18"/>
                <a:gd name="T72" fmla="*/ 34 w 50"/>
                <a:gd name="T73" fmla="*/ 6 h 18"/>
                <a:gd name="T74" fmla="*/ 34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8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3" name="Freeform 42">
              <a:extLst>
                <a:ext uri="{FF2B5EF4-FFF2-40B4-BE49-F238E27FC236}">
                  <a16:creationId xmlns:a16="http://schemas.microsoft.com/office/drawing/2014/main" id="{CAFD9CC3-EB2B-4A3F-8A3C-EAAFD1FC58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43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4" name="Freeform 43">
              <a:extLst>
                <a:ext uri="{FF2B5EF4-FFF2-40B4-BE49-F238E27FC236}">
                  <a16:creationId xmlns:a16="http://schemas.microsoft.com/office/drawing/2014/main" id="{0BD55AEF-B36E-4A49-BC6B-452C0654C1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03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0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0 w 50"/>
                <a:gd name="T27" fmla="*/ 18 h 18"/>
                <a:gd name="T28" fmla="*/ 12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6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0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38 w 50"/>
                <a:gd name="T107" fmla="*/ 6 h 18"/>
                <a:gd name="T108" fmla="*/ 40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5" name="Rectangle 44">
              <a:extLst>
                <a:ext uri="{FF2B5EF4-FFF2-40B4-BE49-F238E27FC236}">
                  <a16:creationId xmlns:a16="http://schemas.microsoft.com/office/drawing/2014/main" id="{879C4F89-B29D-485F-B210-77DA3784CF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17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6" name="Freeform 45">
              <a:extLst>
                <a:ext uri="{FF2B5EF4-FFF2-40B4-BE49-F238E27FC236}">
                  <a16:creationId xmlns:a16="http://schemas.microsoft.com/office/drawing/2014/main" id="{7530C3B8-83A5-4598-950F-61DC349C97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05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7" name="Freeform 46">
              <a:extLst>
                <a:ext uri="{FF2B5EF4-FFF2-40B4-BE49-F238E27FC236}">
                  <a16:creationId xmlns:a16="http://schemas.microsoft.com/office/drawing/2014/main" id="{732A917C-3DCF-4264-8265-11645689004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65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8" name="Rectangle 47">
              <a:extLst>
                <a:ext uri="{FF2B5EF4-FFF2-40B4-BE49-F238E27FC236}">
                  <a16:creationId xmlns:a16="http://schemas.microsoft.com/office/drawing/2014/main" id="{8BFE198F-FCF6-4E6E-BC26-A914F3D567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37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49" name="Freeform 48">
              <a:extLst>
                <a:ext uri="{FF2B5EF4-FFF2-40B4-BE49-F238E27FC236}">
                  <a16:creationId xmlns:a16="http://schemas.microsoft.com/office/drawing/2014/main" id="{92C2299D-FF17-493F-9B57-4E4ADB86C1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0" name="Freeform 49">
              <a:extLst>
                <a:ext uri="{FF2B5EF4-FFF2-40B4-BE49-F238E27FC236}">
                  <a16:creationId xmlns:a16="http://schemas.microsoft.com/office/drawing/2014/main" id="{0BEA7545-7CC7-4509-94ED-77EC7DB97CC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23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6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20" y="6"/>
                  </a:moveTo>
                  <a:lnTo>
                    <a:pt x="18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51" name="Freeform 50">
              <a:extLst>
                <a:ext uri="{FF2B5EF4-FFF2-40B4-BE49-F238E27FC236}">
                  <a16:creationId xmlns:a16="http://schemas.microsoft.com/office/drawing/2014/main" id="{6CE00EDA-C714-4172-B8A3-D00CEB71A6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85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160" name="Rectangle 51">
              <a:extLst>
                <a:ext uri="{FF2B5EF4-FFF2-40B4-BE49-F238E27FC236}">
                  <a16:creationId xmlns:a16="http://schemas.microsoft.com/office/drawing/2014/main" id="{C5606A43-DE4F-47F2-A7AF-C05B52701A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57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6" name="Freeform 52">
              <a:extLst>
                <a:ext uri="{FF2B5EF4-FFF2-40B4-BE49-F238E27FC236}">
                  <a16:creationId xmlns:a16="http://schemas.microsoft.com/office/drawing/2014/main" id="{A41B1E46-C057-480F-935F-2F48465AD9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45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7" name="Freeform 53">
              <a:extLst>
                <a:ext uri="{FF2B5EF4-FFF2-40B4-BE49-F238E27FC236}">
                  <a16:creationId xmlns:a16="http://schemas.microsoft.com/office/drawing/2014/main" id="{3FDFC371-CC6D-47A2-B111-121ADD0EC74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43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8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8 w 50"/>
                <a:gd name="T69" fmla="*/ 0 h 18"/>
                <a:gd name="T70" fmla="*/ 36 w 50"/>
                <a:gd name="T71" fmla="*/ 6 h 18"/>
                <a:gd name="T72" fmla="*/ 34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8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8" name="Freeform 54">
              <a:extLst>
                <a:ext uri="{FF2B5EF4-FFF2-40B4-BE49-F238E27FC236}">
                  <a16:creationId xmlns:a16="http://schemas.microsoft.com/office/drawing/2014/main" id="{B2D73758-9A3A-4EDD-9131-2496E6CF3D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05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29" name="Freeform 55">
              <a:extLst>
                <a:ext uri="{FF2B5EF4-FFF2-40B4-BE49-F238E27FC236}">
                  <a16:creationId xmlns:a16="http://schemas.microsoft.com/office/drawing/2014/main" id="{F4ABA5EC-10BB-4E36-A63B-75AB72DB500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67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0" name="Freeform 56">
              <a:extLst>
                <a:ext uri="{FF2B5EF4-FFF2-40B4-BE49-F238E27FC236}">
                  <a16:creationId xmlns:a16="http://schemas.microsoft.com/office/drawing/2014/main" id="{4D4644BD-8BBE-4836-8A73-3B3F602268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65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0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4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8 w 50"/>
                <a:gd name="T25" fmla="*/ 18 h 18"/>
                <a:gd name="T26" fmla="*/ 10 w 50"/>
                <a:gd name="T27" fmla="*/ 18 h 18"/>
                <a:gd name="T28" fmla="*/ 12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6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28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38 w 50"/>
                <a:gd name="T57" fmla="*/ 14 h 18"/>
                <a:gd name="T58" fmla="*/ 38 w 50"/>
                <a:gd name="T59" fmla="*/ 14 h 18"/>
                <a:gd name="T60" fmla="*/ 40 w 50"/>
                <a:gd name="T61" fmla="*/ 12 h 18"/>
                <a:gd name="T62" fmla="*/ 42 w 50"/>
                <a:gd name="T63" fmla="*/ 12 h 18"/>
                <a:gd name="T64" fmla="*/ 40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6 w 50"/>
                <a:gd name="T79" fmla="*/ 6 h 18"/>
                <a:gd name="T80" fmla="*/ 26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38 w 50"/>
                <a:gd name="T103" fmla="*/ 12 h 18"/>
                <a:gd name="T104" fmla="*/ 38 w 50"/>
                <a:gd name="T105" fmla="*/ 6 h 18"/>
                <a:gd name="T106" fmla="*/ 38 w 50"/>
                <a:gd name="T107" fmla="*/ 6 h 18"/>
                <a:gd name="T108" fmla="*/ 40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0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1" name="Rectangle 57">
              <a:extLst>
                <a:ext uri="{FF2B5EF4-FFF2-40B4-BE49-F238E27FC236}">
                  <a16:creationId xmlns:a16="http://schemas.microsoft.com/office/drawing/2014/main" id="{B7BD7A0F-5DD9-40E8-B5F0-8D55395FB7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9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2" name="Freeform 58">
              <a:extLst>
                <a:ext uri="{FF2B5EF4-FFF2-40B4-BE49-F238E27FC236}">
                  <a16:creationId xmlns:a16="http://schemas.microsoft.com/office/drawing/2014/main" id="{F9F1D88B-45B7-4281-ADF6-3810B2BD996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27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3" name="Freeform 59">
              <a:extLst>
                <a:ext uri="{FF2B5EF4-FFF2-40B4-BE49-F238E27FC236}">
                  <a16:creationId xmlns:a16="http://schemas.microsoft.com/office/drawing/2014/main" id="{74787169-634B-4028-966C-98FDAE17A0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87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4" name="Rectangle 60">
              <a:extLst>
                <a:ext uri="{FF2B5EF4-FFF2-40B4-BE49-F238E27FC236}">
                  <a16:creationId xmlns:a16="http://schemas.microsoft.com/office/drawing/2014/main" id="{28F527E8-9231-43DB-8CCB-D1D2CD4B8E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99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5" name="Freeform 61">
              <a:extLst>
                <a:ext uri="{FF2B5EF4-FFF2-40B4-BE49-F238E27FC236}">
                  <a16:creationId xmlns:a16="http://schemas.microsoft.com/office/drawing/2014/main" id="{1E2C0BD6-923A-47B4-90A6-4983F46062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85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2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6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6" name="Freeform 62">
              <a:extLst>
                <a:ext uri="{FF2B5EF4-FFF2-40B4-BE49-F238E27FC236}">
                  <a16:creationId xmlns:a16="http://schemas.microsoft.com/office/drawing/2014/main" id="{0D4BAFFE-8344-483A-BC4C-637958C10B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47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7" name="Rectangle 63">
              <a:extLst>
                <a:ext uri="{FF2B5EF4-FFF2-40B4-BE49-F238E27FC236}">
                  <a16:creationId xmlns:a16="http://schemas.microsoft.com/office/drawing/2014/main" id="{2CE59BB3-C228-4229-B6E1-7674D3E7BA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19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8" name="Freeform 64">
              <a:extLst>
                <a:ext uri="{FF2B5EF4-FFF2-40B4-BE49-F238E27FC236}">
                  <a16:creationId xmlns:a16="http://schemas.microsoft.com/office/drawing/2014/main" id="{46AF1178-131D-4B29-A3C7-ECB3466209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05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8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4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39" name="Freeform 65">
              <a:extLst>
                <a:ext uri="{FF2B5EF4-FFF2-40B4-BE49-F238E27FC236}">
                  <a16:creationId xmlns:a16="http://schemas.microsoft.com/office/drawing/2014/main" id="{068AF2DE-71A6-4017-98E9-E793543860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07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0" name="Freeform 66">
              <a:extLst>
                <a:ext uri="{FF2B5EF4-FFF2-40B4-BE49-F238E27FC236}">
                  <a16:creationId xmlns:a16="http://schemas.microsoft.com/office/drawing/2014/main" id="{A722004F-549B-4C50-8EB6-BEB4278F0E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67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1" name="Rectangle 67">
              <a:extLst>
                <a:ext uri="{FF2B5EF4-FFF2-40B4-BE49-F238E27FC236}">
                  <a16:creationId xmlns:a16="http://schemas.microsoft.com/office/drawing/2014/main" id="{EC103FB2-A686-4433-99F8-AE57FDD182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4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2" name="Freeform 68">
              <a:extLst>
                <a:ext uri="{FF2B5EF4-FFF2-40B4-BE49-F238E27FC236}">
                  <a16:creationId xmlns:a16="http://schemas.microsoft.com/office/drawing/2014/main" id="{CF8BC2BD-81FA-4EDE-AD64-64065C50C06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5" y="2372"/>
              <a:ext cx="52" cy="18"/>
            </a:xfrm>
            <a:custGeom>
              <a:avLst/>
              <a:gdLst>
                <a:gd name="T0" fmla="*/ 38 w 52"/>
                <a:gd name="T1" fmla="*/ 2 h 18"/>
                <a:gd name="T2" fmla="*/ 34 w 52"/>
                <a:gd name="T3" fmla="*/ 0 h 18"/>
                <a:gd name="T4" fmla="*/ 32 w 52"/>
                <a:gd name="T5" fmla="*/ 0 h 18"/>
                <a:gd name="T6" fmla="*/ 16 w 52"/>
                <a:gd name="T7" fmla="*/ 2 h 18"/>
                <a:gd name="T8" fmla="*/ 14 w 52"/>
                <a:gd name="T9" fmla="*/ 2 h 18"/>
                <a:gd name="T10" fmla="*/ 12 w 52"/>
                <a:gd name="T11" fmla="*/ 2 h 18"/>
                <a:gd name="T12" fmla="*/ 12 w 52"/>
                <a:gd name="T13" fmla="*/ 2 h 18"/>
                <a:gd name="T14" fmla="*/ 8 w 52"/>
                <a:gd name="T15" fmla="*/ 4 h 18"/>
                <a:gd name="T16" fmla="*/ 6 w 52"/>
                <a:gd name="T17" fmla="*/ 2 h 18"/>
                <a:gd name="T18" fmla="*/ 2 w 52"/>
                <a:gd name="T19" fmla="*/ 6 h 18"/>
                <a:gd name="T20" fmla="*/ 2 w 52"/>
                <a:gd name="T21" fmla="*/ 10 h 18"/>
                <a:gd name="T22" fmla="*/ 4 w 52"/>
                <a:gd name="T23" fmla="*/ 16 h 18"/>
                <a:gd name="T24" fmla="*/ 10 w 52"/>
                <a:gd name="T25" fmla="*/ 18 h 18"/>
                <a:gd name="T26" fmla="*/ 12 w 52"/>
                <a:gd name="T27" fmla="*/ 18 h 18"/>
                <a:gd name="T28" fmla="*/ 14 w 52"/>
                <a:gd name="T29" fmla="*/ 18 h 18"/>
                <a:gd name="T30" fmla="*/ 16 w 52"/>
                <a:gd name="T31" fmla="*/ 18 h 18"/>
                <a:gd name="T32" fmla="*/ 18 w 52"/>
                <a:gd name="T33" fmla="*/ 16 h 18"/>
                <a:gd name="T34" fmla="*/ 18 w 52"/>
                <a:gd name="T35" fmla="*/ 16 h 18"/>
                <a:gd name="T36" fmla="*/ 22 w 52"/>
                <a:gd name="T37" fmla="*/ 16 h 18"/>
                <a:gd name="T38" fmla="*/ 26 w 52"/>
                <a:gd name="T39" fmla="*/ 16 h 18"/>
                <a:gd name="T40" fmla="*/ 28 w 52"/>
                <a:gd name="T41" fmla="*/ 16 h 18"/>
                <a:gd name="T42" fmla="*/ 30 w 52"/>
                <a:gd name="T43" fmla="*/ 16 h 18"/>
                <a:gd name="T44" fmla="*/ 30 w 52"/>
                <a:gd name="T45" fmla="*/ 14 h 18"/>
                <a:gd name="T46" fmla="*/ 30 w 52"/>
                <a:gd name="T47" fmla="*/ 16 h 18"/>
                <a:gd name="T48" fmla="*/ 36 w 52"/>
                <a:gd name="T49" fmla="*/ 14 h 18"/>
                <a:gd name="T50" fmla="*/ 38 w 52"/>
                <a:gd name="T51" fmla="*/ 14 h 18"/>
                <a:gd name="T52" fmla="*/ 40 w 52"/>
                <a:gd name="T53" fmla="*/ 12 h 18"/>
                <a:gd name="T54" fmla="*/ 38 w 52"/>
                <a:gd name="T55" fmla="*/ 14 h 18"/>
                <a:gd name="T56" fmla="*/ 40 w 52"/>
                <a:gd name="T57" fmla="*/ 14 h 18"/>
                <a:gd name="T58" fmla="*/ 40 w 52"/>
                <a:gd name="T59" fmla="*/ 14 h 18"/>
                <a:gd name="T60" fmla="*/ 42 w 52"/>
                <a:gd name="T61" fmla="*/ 12 h 18"/>
                <a:gd name="T62" fmla="*/ 44 w 52"/>
                <a:gd name="T63" fmla="*/ 12 h 18"/>
                <a:gd name="T64" fmla="*/ 42 w 52"/>
                <a:gd name="T65" fmla="*/ 16 h 18"/>
                <a:gd name="T66" fmla="*/ 52 w 52"/>
                <a:gd name="T67" fmla="*/ 8 h 18"/>
                <a:gd name="T68" fmla="*/ 38 w 52"/>
                <a:gd name="T69" fmla="*/ 0 h 18"/>
                <a:gd name="T70" fmla="*/ 38 w 52"/>
                <a:gd name="T71" fmla="*/ 6 h 18"/>
                <a:gd name="T72" fmla="*/ 34 w 52"/>
                <a:gd name="T73" fmla="*/ 6 h 18"/>
                <a:gd name="T74" fmla="*/ 34 w 52"/>
                <a:gd name="T75" fmla="*/ 6 h 18"/>
                <a:gd name="T76" fmla="*/ 30 w 52"/>
                <a:gd name="T77" fmla="*/ 6 h 18"/>
                <a:gd name="T78" fmla="*/ 28 w 52"/>
                <a:gd name="T79" fmla="*/ 6 h 18"/>
                <a:gd name="T80" fmla="*/ 28 w 52"/>
                <a:gd name="T81" fmla="*/ 6 h 18"/>
                <a:gd name="T82" fmla="*/ 28 w 52"/>
                <a:gd name="T83" fmla="*/ 6 h 18"/>
                <a:gd name="T84" fmla="*/ 26 w 52"/>
                <a:gd name="T85" fmla="*/ 6 h 18"/>
                <a:gd name="T86" fmla="*/ 26 w 52"/>
                <a:gd name="T87" fmla="*/ 6 h 18"/>
                <a:gd name="T88" fmla="*/ 26 w 52"/>
                <a:gd name="T89" fmla="*/ 6 h 18"/>
                <a:gd name="T90" fmla="*/ 24 w 52"/>
                <a:gd name="T91" fmla="*/ 6 h 18"/>
                <a:gd name="T92" fmla="*/ 22 w 52"/>
                <a:gd name="T93" fmla="*/ 4 h 18"/>
                <a:gd name="T94" fmla="*/ 22 w 52"/>
                <a:gd name="T95" fmla="*/ 6 h 18"/>
                <a:gd name="T96" fmla="*/ 22 w 52"/>
                <a:gd name="T97" fmla="*/ 6 h 18"/>
                <a:gd name="T98" fmla="*/ 20 w 52"/>
                <a:gd name="T99" fmla="*/ 6 h 18"/>
                <a:gd name="T100" fmla="*/ 40 w 52"/>
                <a:gd name="T101" fmla="*/ 12 h 18"/>
                <a:gd name="T102" fmla="*/ 40 w 52"/>
                <a:gd name="T103" fmla="*/ 12 h 18"/>
                <a:gd name="T104" fmla="*/ 40 w 52"/>
                <a:gd name="T105" fmla="*/ 6 h 18"/>
                <a:gd name="T106" fmla="*/ 40 w 52"/>
                <a:gd name="T107" fmla="*/ 6 h 18"/>
                <a:gd name="T108" fmla="*/ 42 w 52"/>
                <a:gd name="T109" fmla="*/ 6 h 18"/>
                <a:gd name="T110" fmla="*/ 44 w 52"/>
                <a:gd name="T111" fmla="*/ 6 h 18"/>
                <a:gd name="T112" fmla="*/ 46 w 52"/>
                <a:gd name="T113" fmla="*/ 8 h 18"/>
                <a:gd name="T114" fmla="*/ 46 w 52"/>
                <a:gd name="T115" fmla="*/ 10 h 18"/>
                <a:gd name="T116" fmla="*/ 46 w 52"/>
                <a:gd name="T117" fmla="*/ 10 h 18"/>
                <a:gd name="T118" fmla="*/ 46 w 52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2" h="18">
                  <a:moveTo>
                    <a:pt x="38" y="0"/>
                  </a:moveTo>
                  <a:lnTo>
                    <a:pt x="38" y="2"/>
                  </a:lnTo>
                  <a:lnTo>
                    <a:pt x="3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2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2" y="8"/>
                  </a:lnTo>
                  <a:lnTo>
                    <a:pt x="52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38" y="6"/>
                  </a:lnTo>
                  <a:close/>
                  <a:moveTo>
                    <a:pt x="34" y="6"/>
                  </a:move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4" y="6"/>
                  </a:lnTo>
                  <a:close/>
                  <a:moveTo>
                    <a:pt x="30" y="6"/>
                  </a:moveTo>
                  <a:lnTo>
                    <a:pt x="30" y="6"/>
                  </a:lnTo>
                  <a:lnTo>
                    <a:pt x="30" y="6"/>
                  </a:lnTo>
                  <a:lnTo>
                    <a:pt x="30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6" y="8"/>
                  </a:lnTo>
                  <a:lnTo>
                    <a:pt x="46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3" name="Freeform 69">
              <a:extLst>
                <a:ext uri="{FF2B5EF4-FFF2-40B4-BE49-F238E27FC236}">
                  <a16:creationId xmlns:a16="http://schemas.microsoft.com/office/drawing/2014/main" id="{E0F31249-56AF-496E-B2C5-B8AAE759F7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2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4" name="Freeform 70">
              <a:extLst>
                <a:ext uri="{FF2B5EF4-FFF2-40B4-BE49-F238E27FC236}">
                  <a16:creationId xmlns:a16="http://schemas.microsoft.com/office/drawing/2014/main" id="{DFE96067-546A-4A28-ADCB-145FCE41F0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8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5" name="Freeform 71">
              <a:extLst>
                <a:ext uri="{FF2B5EF4-FFF2-40B4-BE49-F238E27FC236}">
                  <a16:creationId xmlns:a16="http://schemas.microsoft.com/office/drawing/2014/main" id="{36A5EB22-6B0D-4CDD-8C5E-6C1392A91B7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4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2 w 50"/>
                <a:gd name="T3" fmla="*/ 0 h 18"/>
                <a:gd name="T4" fmla="*/ 30 w 50"/>
                <a:gd name="T5" fmla="*/ 0 h 18"/>
                <a:gd name="T6" fmla="*/ 14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0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0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0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6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0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6 w 50"/>
                <a:gd name="T83" fmla="*/ 6 h 18"/>
                <a:gd name="T84" fmla="*/ 24 w 50"/>
                <a:gd name="T85" fmla="*/ 6 h 18"/>
                <a:gd name="T86" fmla="*/ 24 w 50"/>
                <a:gd name="T87" fmla="*/ 6 h 18"/>
                <a:gd name="T88" fmla="*/ 24 w 50"/>
                <a:gd name="T89" fmla="*/ 6 h 18"/>
                <a:gd name="T90" fmla="*/ 22 w 50"/>
                <a:gd name="T91" fmla="*/ 6 h 18"/>
                <a:gd name="T92" fmla="*/ 20 w 50"/>
                <a:gd name="T93" fmla="*/ 4 h 18"/>
                <a:gd name="T94" fmla="*/ 20 w 50"/>
                <a:gd name="T95" fmla="*/ 6 h 18"/>
                <a:gd name="T96" fmla="*/ 20 w 50"/>
                <a:gd name="T97" fmla="*/ 6 h 18"/>
                <a:gd name="T98" fmla="*/ 18 w 50"/>
                <a:gd name="T99" fmla="*/ 6 h 18"/>
                <a:gd name="T100" fmla="*/ 38 w 50"/>
                <a:gd name="T101" fmla="*/ 12 h 18"/>
                <a:gd name="T102" fmla="*/ 40 w 50"/>
                <a:gd name="T103" fmla="*/ 12 h 18"/>
                <a:gd name="T104" fmla="*/ 38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4 w 50"/>
                <a:gd name="T115" fmla="*/ 10 h 18"/>
                <a:gd name="T116" fmla="*/ 44 w 50"/>
                <a:gd name="T117" fmla="*/ 10 h 18"/>
                <a:gd name="T118" fmla="*/ 44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6" y="14"/>
                  </a:lnTo>
                  <a:lnTo>
                    <a:pt x="48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4" y="6"/>
                  </a:move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0" y="4"/>
                  </a:moveTo>
                  <a:lnTo>
                    <a:pt x="20" y="4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4"/>
                  </a:lnTo>
                  <a:close/>
                  <a:moveTo>
                    <a:pt x="18" y="6"/>
                  </a:moveTo>
                  <a:lnTo>
                    <a:pt x="18" y="6"/>
                  </a:lnTo>
                  <a:lnTo>
                    <a:pt x="18" y="6"/>
                  </a:lnTo>
                  <a:lnTo>
                    <a:pt x="18" y="6"/>
                  </a:lnTo>
                  <a:close/>
                  <a:moveTo>
                    <a:pt x="38" y="12"/>
                  </a:move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38" y="6"/>
                  </a:moveTo>
                  <a:lnTo>
                    <a:pt x="38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38" y="6"/>
                  </a:lnTo>
                  <a:close/>
                  <a:moveTo>
                    <a:pt x="44" y="10"/>
                  </a:move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4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4" y="10"/>
                  </a:lnTo>
                  <a:lnTo>
                    <a:pt x="44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6" name="Freeform 72">
              <a:extLst>
                <a:ext uri="{FF2B5EF4-FFF2-40B4-BE49-F238E27FC236}">
                  <a16:creationId xmlns:a16="http://schemas.microsoft.com/office/drawing/2014/main" id="{0F2DAECE-8EBC-41EE-ABEA-20CC7EEB05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4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7" name="Rectangle 73">
              <a:extLst>
                <a:ext uri="{FF2B5EF4-FFF2-40B4-BE49-F238E27FC236}">
                  <a16:creationId xmlns:a16="http://schemas.microsoft.com/office/drawing/2014/main" id="{0FF03CB6-1C82-48AE-AB4A-C536E606ED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6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8" name="Freeform 74">
              <a:extLst>
                <a:ext uri="{FF2B5EF4-FFF2-40B4-BE49-F238E27FC236}">
                  <a16:creationId xmlns:a16="http://schemas.microsoft.com/office/drawing/2014/main" id="{8FE3BB4E-BFAA-496D-82C4-C307AFB143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09" y="238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49" name="Rectangle 75">
              <a:extLst>
                <a:ext uri="{FF2B5EF4-FFF2-40B4-BE49-F238E27FC236}">
                  <a16:creationId xmlns:a16="http://schemas.microsoft.com/office/drawing/2014/main" id="{5F9F92F8-BCC9-4AE7-BE54-A178F2A695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81" y="2390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50" name="Freeform 76">
              <a:extLst>
                <a:ext uri="{FF2B5EF4-FFF2-40B4-BE49-F238E27FC236}">
                  <a16:creationId xmlns:a16="http://schemas.microsoft.com/office/drawing/2014/main" id="{2413E042-2A6E-404B-B44A-B56BA620DB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69" y="237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  <p:sp>
          <p:nvSpPr>
            <p:cNvPr id="251" name="Freeform 77">
              <a:extLst>
                <a:ext uri="{FF2B5EF4-FFF2-40B4-BE49-F238E27FC236}">
                  <a16:creationId xmlns:a16="http://schemas.microsoft.com/office/drawing/2014/main" id="{9BAE9847-C789-4DD8-BC93-CAE5F9BB74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667" y="2372"/>
              <a:ext cx="50" cy="18"/>
            </a:xfrm>
            <a:custGeom>
              <a:avLst/>
              <a:gdLst>
                <a:gd name="T0" fmla="*/ 36 w 50"/>
                <a:gd name="T1" fmla="*/ 2 h 18"/>
                <a:gd name="T2" fmla="*/ 34 w 50"/>
                <a:gd name="T3" fmla="*/ 0 h 18"/>
                <a:gd name="T4" fmla="*/ 32 w 50"/>
                <a:gd name="T5" fmla="*/ 0 h 18"/>
                <a:gd name="T6" fmla="*/ 16 w 50"/>
                <a:gd name="T7" fmla="*/ 2 h 18"/>
                <a:gd name="T8" fmla="*/ 12 w 50"/>
                <a:gd name="T9" fmla="*/ 2 h 18"/>
                <a:gd name="T10" fmla="*/ 12 w 50"/>
                <a:gd name="T11" fmla="*/ 2 h 18"/>
                <a:gd name="T12" fmla="*/ 12 w 50"/>
                <a:gd name="T13" fmla="*/ 2 h 18"/>
                <a:gd name="T14" fmla="*/ 6 w 50"/>
                <a:gd name="T15" fmla="*/ 4 h 18"/>
                <a:gd name="T16" fmla="*/ 6 w 50"/>
                <a:gd name="T17" fmla="*/ 2 h 18"/>
                <a:gd name="T18" fmla="*/ 2 w 50"/>
                <a:gd name="T19" fmla="*/ 6 h 18"/>
                <a:gd name="T20" fmla="*/ 0 w 50"/>
                <a:gd name="T21" fmla="*/ 10 h 18"/>
                <a:gd name="T22" fmla="*/ 2 w 50"/>
                <a:gd name="T23" fmla="*/ 16 h 18"/>
                <a:gd name="T24" fmla="*/ 10 w 50"/>
                <a:gd name="T25" fmla="*/ 18 h 18"/>
                <a:gd name="T26" fmla="*/ 12 w 50"/>
                <a:gd name="T27" fmla="*/ 18 h 18"/>
                <a:gd name="T28" fmla="*/ 14 w 50"/>
                <a:gd name="T29" fmla="*/ 18 h 18"/>
                <a:gd name="T30" fmla="*/ 14 w 50"/>
                <a:gd name="T31" fmla="*/ 18 h 18"/>
                <a:gd name="T32" fmla="*/ 16 w 50"/>
                <a:gd name="T33" fmla="*/ 16 h 18"/>
                <a:gd name="T34" fmla="*/ 18 w 50"/>
                <a:gd name="T35" fmla="*/ 16 h 18"/>
                <a:gd name="T36" fmla="*/ 22 w 50"/>
                <a:gd name="T37" fmla="*/ 16 h 18"/>
                <a:gd name="T38" fmla="*/ 24 w 50"/>
                <a:gd name="T39" fmla="*/ 16 h 18"/>
                <a:gd name="T40" fmla="*/ 26 w 50"/>
                <a:gd name="T41" fmla="*/ 16 h 18"/>
                <a:gd name="T42" fmla="*/ 28 w 50"/>
                <a:gd name="T43" fmla="*/ 16 h 18"/>
                <a:gd name="T44" fmla="*/ 30 w 50"/>
                <a:gd name="T45" fmla="*/ 14 h 18"/>
                <a:gd name="T46" fmla="*/ 30 w 50"/>
                <a:gd name="T47" fmla="*/ 16 h 18"/>
                <a:gd name="T48" fmla="*/ 34 w 50"/>
                <a:gd name="T49" fmla="*/ 14 h 18"/>
                <a:gd name="T50" fmla="*/ 38 w 50"/>
                <a:gd name="T51" fmla="*/ 14 h 18"/>
                <a:gd name="T52" fmla="*/ 38 w 50"/>
                <a:gd name="T53" fmla="*/ 12 h 18"/>
                <a:gd name="T54" fmla="*/ 38 w 50"/>
                <a:gd name="T55" fmla="*/ 14 h 18"/>
                <a:gd name="T56" fmla="*/ 40 w 50"/>
                <a:gd name="T57" fmla="*/ 14 h 18"/>
                <a:gd name="T58" fmla="*/ 40 w 50"/>
                <a:gd name="T59" fmla="*/ 14 h 18"/>
                <a:gd name="T60" fmla="*/ 42 w 50"/>
                <a:gd name="T61" fmla="*/ 12 h 18"/>
                <a:gd name="T62" fmla="*/ 44 w 50"/>
                <a:gd name="T63" fmla="*/ 12 h 18"/>
                <a:gd name="T64" fmla="*/ 42 w 50"/>
                <a:gd name="T65" fmla="*/ 16 h 18"/>
                <a:gd name="T66" fmla="*/ 50 w 50"/>
                <a:gd name="T67" fmla="*/ 8 h 18"/>
                <a:gd name="T68" fmla="*/ 36 w 50"/>
                <a:gd name="T69" fmla="*/ 0 h 18"/>
                <a:gd name="T70" fmla="*/ 36 w 50"/>
                <a:gd name="T71" fmla="*/ 6 h 18"/>
                <a:gd name="T72" fmla="*/ 32 w 50"/>
                <a:gd name="T73" fmla="*/ 6 h 18"/>
                <a:gd name="T74" fmla="*/ 32 w 50"/>
                <a:gd name="T75" fmla="*/ 6 h 18"/>
                <a:gd name="T76" fmla="*/ 28 w 50"/>
                <a:gd name="T77" fmla="*/ 6 h 18"/>
                <a:gd name="T78" fmla="*/ 28 w 50"/>
                <a:gd name="T79" fmla="*/ 6 h 18"/>
                <a:gd name="T80" fmla="*/ 28 w 50"/>
                <a:gd name="T81" fmla="*/ 6 h 18"/>
                <a:gd name="T82" fmla="*/ 28 w 50"/>
                <a:gd name="T83" fmla="*/ 6 h 18"/>
                <a:gd name="T84" fmla="*/ 26 w 50"/>
                <a:gd name="T85" fmla="*/ 6 h 18"/>
                <a:gd name="T86" fmla="*/ 26 w 50"/>
                <a:gd name="T87" fmla="*/ 6 h 18"/>
                <a:gd name="T88" fmla="*/ 26 w 50"/>
                <a:gd name="T89" fmla="*/ 6 h 18"/>
                <a:gd name="T90" fmla="*/ 22 w 50"/>
                <a:gd name="T91" fmla="*/ 6 h 18"/>
                <a:gd name="T92" fmla="*/ 22 w 50"/>
                <a:gd name="T93" fmla="*/ 4 h 18"/>
                <a:gd name="T94" fmla="*/ 22 w 50"/>
                <a:gd name="T95" fmla="*/ 6 h 18"/>
                <a:gd name="T96" fmla="*/ 20 w 50"/>
                <a:gd name="T97" fmla="*/ 6 h 18"/>
                <a:gd name="T98" fmla="*/ 20 w 50"/>
                <a:gd name="T99" fmla="*/ 6 h 18"/>
                <a:gd name="T100" fmla="*/ 40 w 50"/>
                <a:gd name="T101" fmla="*/ 12 h 18"/>
                <a:gd name="T102" fmla="*/ 40 w 50"/>
                <a:gd name="T103" fmla="*/ 12 h 18"/>
                <a:gd name="T104" fmla="*/ 40 w 50"/>
                <a:gd name="T105" fmla="*/ 6 h 18"/>
                <a:gd name="T106" fmla="*/ 40 w 50"/>
                <a:gd name="T107" fmla="*/ 6 h 18"/>
                <a:gd name="T108" fmla="*/ 42 w 50"/>
                <a:gd name="T109" fmla="*/ 6 h 18"/>
                <a:gd name="T110" fmla="*/ 42 w 50"/>
                <a:gd name="T111" fmla="*/ 6 h 18"/>
                <a:gd name="T112" fmla="*/ 44 w 50"/>
                <a:gd name="T113" fmla="*/ 8 h 18"/>
                <a:gd name="T114" fmla="*/ 46 w 50"/>
                <a:gd name="T115" fmla="*/ 10 h 18"/>
                <a:gd name="T116" fmla="*/ 46 w 50"/>
                <a:gd name="T117" fmla="*/ 10 h 18"/>
                <a:gd name="T118" fmla="*/ 46 w 50"/>
                <a:gd name="T119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0" h="18">
                  <a:moveTo>
                    <a:pt x="36" y="0"/>
                  </a:moveTo>
                  <a:lnTo>
                    <a:pt x="36" y="2"/>
                  </a:lnTo>
                  <a:lnTo>
                    <a:pt x="36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10" y="18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0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30" y="16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4" y="14"/>
                  </a:lnTo>
                  <a:lnTo>
                    <a:pt x="36" y="14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2"/>
                  </a:lnTo>
                  <a:lnTo>
                    <a:pt x="38" y="12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4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42" y="16"/>
                  </a:lnTo>
                  <a:lnTo>
                    <a:pt x="42" y="16"/>
                  </a:lnTo>
                  <a:lnTo>
                    <a:pt x="48" y="14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50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6" y="0"/>
                  </a:lnTo>
                  <a:close/>
                  <a:moveTo>
                    <a:pt x="36" y="6"/>
                  </a:move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6" y="6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2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8" y="6"/>
                  </a:move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8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6" y="6"/>
                  </a:move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6"/>
                  </a:lnTo>
                  <a:close/>
                  <a:moveTo>
                    <a:pt x="22" y="6"/>
                  </a:move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lnTo>
                    <a:pt x="22" y="4"/>
                  </a:lnTo>
                  <a:close/>
                  <a:moveTo>
                    <a:pt x="20" y="6"/>
                  </a:moveTo>
                  <a:lnTo>
                    <a:pt x="20" y="6"/>
                  </a:lnTo>
                  <a:lnTo>
                    <a:pt x="20" y="6"/>
                  </a:lnTo>
                  <a:lnTo>
                    <a:pt x="20" y="6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12"/>
                  </a:move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0" y="12"/>
                  </a:lnTo>
                  <a:close/>
                  <a:moveTo>
                    <a:pt x="40" y="6"/>
                  </a:move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2" y="6"/>
                  </a:lnTo>
                  <a:lnTo>
                    <a:pt x="40" y="6"/>
                  </a:lnTo>
                  <a:close/>
                  <a:moveTo>
                    <a:pt x="46" y="10"/>
                  </a:move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lnTo>
                    <a:pt x="4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2209"/>
            </a:p>
          </p:txBody>
        </p:sp>
      </p:grpSp>
      <p:pic>
        <p:nvPicPr>
          <p:cNvPr id="252" name="図プレースホルダー 11">
            <a:extLst>
              <a:ext uri="{FF2B5EF4-FFF2-40B4-BE49-F238E27FC236}">
                <a16:creationId xmlns:a16="http://schemas.microsoft.com/office/drawing/2014/main" id="{67AA4D62-F5C5-457C-9538-36E5C88DAD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06041" y="4316515"/>
            <a:ext cx="2184672" cy="1638504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ctr"/>
          </a:blipFill>
          <a:effectLst>
            <a:softEdge rad="38100"/>
          </a:effectLst>
        </p:spPr>
      </p:pic>
      <p:pic>
        <p:nvPicPr>
          <p:cNvPr id="253" name="図プレースホルダー 11">
            <a:extLst>
              <a:ext uri="{FF2B5EF4-FFF2-40B4-BE49-F238E27FC236}">
                <a16:creationId xmlns:a16="http://schemas.microsoft.com/office/drawing/2014/main" id="{AF303811-70F6-4A54-9A42-60E39972D67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01357" y="6105531"/>
            <a:ext cx="2184671" cy="1638503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ctr"/>
          </a:blipFill>
          <a:effectLst>
            <a:softEdge rad="38100"/>
          </a:effectLst>
        </p:spPr>
      </p:pic>
      <p:pic>
        <p:nvPicPr>
          <p:cNvPr id="254" name="図プレースホルダー 11">
            <a:extLst>
              <a:ext uri="{FF2B5EF4-FFF2-40B4-BE49-F238E27FC236}">
                <a16:creationId xmlns:a16="http://schemas.microsoft.com/office/drawing/2014/main" id="{4482AAD5-B056-42EC-A4CB-8D44542F313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0249" y="7865458"/>
            <a:ext cx="2184670" cy="1638503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ctr"/>
          </a:blipFill>
          <a:effectLst>
            <a:softEdge rad="38100"/>
          </a:effectLst>
        </p:spPr>
      </p:pic>
      <p:pic>
        <p:nvPicPr>
          <p:cNvPr id="255" name="図 254">
            <a:extLst>
              <a:ext uri="{FF2B5EF4-FFF2-40B4-BE49-F238E27FC236}">
                <a16:creationId xmlns:a16="http://schemas.microsoft.com/office/drawing/2014/main" id="{49FE4F8F-6378-4439-9EAB-85EB6625EF1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696" y="1715826"/>
            <a:ext cx="1492794" cy="1185188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FDA50C-A0D3-CC7A-3B29-F93198E26ACE}"/>
              </a:ext>
            </a:extLst>
          </p:cNvPr>
          <p:cNvSpPr/>
          <p:nvPr/>
        </p:nvSpPr>
        <p:spPr>
          <a:xfrm>
            <a:off x="6913052" y="5735324"/>
            <a:ext cx="5568505" cy="17555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endParaRPr lang="ja-JP" altLang="ja-JP" sz="9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1200" kern="100" dirty="0">
                <a:effectLst/>
                <a:latin typeface="Century" panose="02040604050505020304" pitchFamily="18" charset="0"/>
                <a:ea typeface="BIZ UDゴシック" panose="020B0400000000000000" pitchFamily="49" charset="-128"/>
                <a:cs typeface="Times New Roman" panose="02020603050405020304" pitchFamily="18" charset="0"/>
              </a:rPr>
              <a:t>スクールソーシャルワーカー（ＳＳＷ）にご相談ください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9700"/>
            <a:r>
              <a:rPr lang="ja-JP" altLang="ja-JP" sz="1200" kern="100" dirty="0">
                <a:effectLst/>
                <a:latin typeface="Century" panose="02040604050505020304" pitchFamily="18" charset="0"/>
                <a:ea typeface="BIZ UD明朝 Medium" panose="02020500000000000000" pitchFamily="17" charset="-128"/>
                <a:cs typeface="Times New Roman" panose="02020603050405020304" pitchFamily="18" charset="0"/>
              </a:rPr>
              <a:t>ＳＳＷは、児童・生徒の皆さんや保護者の方から、学校園や家庭での悩みごと困りごとを聞き、福祉に関する</a:t>
            </a:r>
            <a:endParaRPr lang="en-US" altLang="ja-JP" sz="1200" kern="100" dirty="0">
              <a:effectLst/>
              <a:latin typeface="Century" panose="02040604050505020304" pitchFamily="18" charset="0"/>
              <a:ea typeface="BIZ UD明朝 Medium" panose="02020500000000000000" pitchFamily="17" charset="-128"/>
              <a:cs typeface="Times New Roman" panose="02020603050405020304" pitchFamily="18" charset="0"/>
            </a:endParaRPr>
          </a:p>
          <a:p>
            <a:pPr indent="139700"/>
            <a:r>
              <a:rPr lang="ja-JP" altLang="ja-JP" sz="1200" kern="100" dirty="0">
                <a:effectLst/>
                <a:latin typeface="Century" panose="02040604050505020304" pitchFamily="18" charset="0"/>
                <a:ea typeface="BIZ UD明朝 Medium" panose="02020500000000000000" pitchFamily="17" charset="-128"/>
                <a:cs typeface="Times New Roman" panose="02020603050405020304" pitchFamily="18" charset="0"/>
              </a:rPr>
              <a:t>専門的な知識・技術を活用して、保護者の方と一緒に解決方法を考える福祉の専門職です。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9700"/>
            <a:r>
              <a:rPr lang="ja-JP" altLang="ja-JP" sz="1200" kern="100" dirty="0">
                <a:effectLst/>
                <a:latin typeface="Century" panose="02040604050505020304" pitchFamily="18" charset="0"/>
                <a:ea typeface="BIZ UD明朝 Medium" panose="02020500000000000000" pitchFamily="17" charset="-128"/>
                <a:cs typeface="Times New Roman" panose="02020603050405020304" pitchFamily="18" charset="0"/>
              </a:rPr>
              <a:t>家庭や学校園、地域の関係機関と協力、連携しながら、利用できる制度やサービスの情報提供、家庭訪問などをします。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39700"/>
            <a:r>
              <a:rPr lang="ja-JP" altLang="ja-JP" sz="1200" kern="100" dirty="0">
                <a:effectLst/>
                <a:latin typeface="Century" panose="02040604050505020304" pitchFamily="18" charset="0"/>
                <a:ea typeface="BIZ UD明朝 Medium" panose="02020500000000000000" pitchFamily="17" charset="-128"/>
                <a:cs typeface="Times New Roman" panose="02020603050405020304" pitchFamily="18" charset="0"/>
              </a:rPr>
              <a:t>ご相談の申込みは、在籍している台東区立の学校や園へお願いします。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/>
            <a:endParaRPr kumimoji="1" lang="ja-JP" altLang="en-US" sz="800" dirty="0"/>
          </a:p>
        </p:txBody>
      </p:sp>
      <p:pic>
        <p:nvPicPr>
          <p:cNvPr id="13" name="図 12" descr="床, 屋内, スポーツゲーム, スポーツ が含まれている画像&#10;&#10;自動的に生成された説明">
            <a:extLst>
              <a:ext uri="{FF2B5EF4-FFF2-40B4-BE49-F238E27FC236}">
                <a16:creationId xmlns:a16="http://schemas.microsoft.com/office/drawing/2014/main" id="{E3ED7BB1-2263-1B31-2B09-BD45971A94E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436" y="8019857"/>
            <a:ext cx="1884618" cy="1413463"/>
          </a:xfrm>
          <a:prstGeom prst="rect">
            <a:avLst/>
          </a:prstGeom>
        </p:spPr>
      </p:pic>
      <p:sp>
        <p:nvSpPr>
          <p:cNvPr id="14" name="Freeform 182">
            <a:extLst>
              <a:ext uri="{FF2B5EF4-FFF2-40B4-BE49-F238E27FC236}">
                <a16:creationId xmlns:a16="http://schemas.microsoft.com/office/drawing/2014/main" id="{80A6CFB7-563A-98B5-E4D6-49AE8FB4E4C3}"/>
              </a:ext>
            </a:extLst>
          </p:cNvPr>
          <p:cNvSpPr>
            <a:spLocks/>
          </p:cNvSpPr>
          <p:nvPr/>
        </p:nvSpPr>
        <p:spPr bwMode="auto">
          <a:xfrm>
            <a:off x="6930165" y="7553092"/>
            <a:ext cx="1111210" cy="319311"/>
          </a:xfrm>
          <a:custGeom>
            <a:avLst/>
            <a:gdLst>
              <a:gd name="T0" fmla="*/ 1636 w 1636"/>
              <a:gd name="T1" fmla="*/ 112 h 198"/>
              <a:gd name="T2" fmla="*/ 1636 w 1636"/>
              <a:gd name="T3" fmla="*/ 112 h 198"/>
              <a:gd name="T4" fmla="*/ 1634 w 1636"/>
              <a:gd name="T5" fmla="*/ 130 h 198"/>
              <a:gd name="T6" fmla="*/ 1630 w 1636"/>
              <a:gd name="T7" fmla="*/ 146 h 198"/>
              <a:gd name="T8" fmla="*/ 1622 w 1636"/>
              <a:gd name="T9" fmla="*/ 160 h 198"/>
              <a:gd name="T10" fmla="*/ 1612 w 1636"/>
              <a:gd name="T11" fmla="*/ 174 h 198"/>
              <a:gd name="T12" fmla="*/ 1598 w 1636"/>
              <a:gd name="T13" fmla="*/ 184 h 198"/>
              <a:gd name="T14" fmla="*/ 1584 w 1636"/>
              <a:gd name="T15" fmla="*/ 192 h 198"/>
              <a:gd name="T16" fmla="*/ 1568 w 1636"/>
              <a:gd name="T17" fmla="*/ 196 h 198"/>
              <a:gd name="T18" fmla="*/ 1552 w 1636"/>
              <a:gd name="T19" fmla="*/ 198 h 198"/>
              <a:gd name="T20" fmla="*/ 86 w 1636"/>
              <a:gd name="T21" fmla="*/ 198 h 198"/>
              <a:gd name="T22" fmla="*/ 86 w 1636"/>
              <a:gd name="T23" fmla="*/ 198 h 198"/>
              <a:gd name="T24" fmla="*/ 68 w 1636"/>
              <a:gd name="T25" fmla="*/ 196 h 198"/>
              <a:gd name="T26" fmla="*/ 52 w 1636"/>
              <a:gd name="T27" fmla="*/ 192 h 198"/>
              <a:gd name="T28" fmla="*/ 38 w 1636"/>
              <a:gd name="T29" fmla="*/ 184 h 198"/>
              <a:gd name="T30" fmla="*/ 26 w 1636"/>
              <a:gd name="T31" fmla="*/ 174 h 198"/>
              <a:gd name="T32" fmla="*/ 16 w 1636"/>
              <a:gd name="T33" fmla="*/ 160 h 198"/>
              <a:gd name="T34" fmla="*/ 8 w 1636"/>
              <a:gd name="T35" fmla="*/ 146 h 198"/>
              <a:gd name="T36" fmla="*/ 2 w 1636"/>
              <a:gd name="T37" fmla="*/ 130 h 198"/>
              <a:gd name="T38" fmla="*/ 0 w 1636"/>
              <a:gd name="T39" fmla="*/ 112 h 198"/>
              <a:gd name="T40" fmla="*/ 0 w 1636"/>
              <a:gd name="T41" fmla="*/ 84 h 198"/>
              <a:gd name="T42" fmla="*/ 0 w 1636"/>
              <a:gd name="T43" fmla="*/ 84 h 198"/>
              <a:gd name="T44" fmla="*/ 2 w 1636"/>
              <a:gd name="T45" fmla="*/ 68 h 198"/>
              <a:gd name="T46" fmla="*/ 8 w 1636"/>
              <a:gd name="T47" fmla="*/ 52 h 198"/>
              <a:gd name="T48" fmla="*/ 16 w 1636"/>
              <a:gd name="T49" fmla="*/ 38 h 198"/>
              <a:gd name="T50" fmla="*/ 26 w 1636"/>
              <a:gd name="T51" fmla="*/ 24 h 198"/>
              <a:gd name="T52" fmla="*/ 38 w 1636"/>
              <a:gd name="T53" fmla="*/ 14 h 198"/>
              <a:gd name="T54" fmla="*/ 52 w 1636"/>
              <a:gd name="T55" fmla="*/ 6 h 198"/>
              <a:gd name="T56" fmla="*/ 68 w 1636"/>
              <a:gd name="T57" fmla="*/ 2 h 198"/>
              <a:gd name="T58" fmla="*/ 86 w 1636"/>
              <a:gd name="T59" fmla="*/ 0 h 198"/>
              <a:gd name="T60" fmla="*/ 1552 w 1636"/>
              <a:gd name="T61" fmla="*/ 0 h 198"/>
              <a:gd name="T62" fmla="*/ 1552 w 1636"/>
              <a:gd name="T63" fmla="*/ 0 h 198"/>
              <a:gd name="T64" fmla="*/ 1568 w 1636"/>
              <a:gd name="T65" fmla="*/ 2 h 198"/>
              <a:gd name="T66" fmla="*/ 1584 w 1636"/>
              <a:gd name="T67" fmla="*/ 6 h 198"/>
              <a:gd name="T68" fmla="*/ 1598 w 1636"/>
              <a:gd name="T69" fmla="*/ 14 h 198"/>
              <a:gd name="T70" fmla="*/ 1612 w 1636"/>
              <a:gd name="T71" fmla="*/ 24 h 198"/>
              <a:gd name="T72" fmla="*/ 1622 w 1636"/>
              <a:gd name="T73" fmla="*/ 38 h 198"/>
              <a:gd name="T74" fmla="*/ 1630 w 1636"/>
              <a:gd name="T75" fmla="*/ 52 h 198"/>
              <a:gd name="T76" fmla="*/ 1634 w 1636"/>
              <a:gd name="T77" fmla="*/ 68 h 198"/>
              <a:gd name="T78" fmla="*/ 1636 w 1636"/>
              <a:gd name="T79" fmla="*/ 84 h 198"/>
              <a:gd name="T80" fmla="*/ 1636 w 1636"/>
              <a:gd name="T81" fmla="*/ 112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36" h="198">
                <a:moveTo>
                  <a:pt x="1636" y="112"/>
                </a:moveTo>
                <a:lnTo>
                  <a:pt x="1636" y="112"/>
                </a:lnTo>
                <a:lnTo>
                  <a:pt x="1634" y="130"/>
                </a:lnTo>
                <a:lnTo>
                  <a:pt x="1630" y="146"/>
                </a:lnTo>
                <a:lnTo>
                  <a:pt x="1622" y="160"/>
                </a:lnTo>
                <a:lnTo>
                  <a:pt x="1612" y="174"/>
                </a:lnTo>
                <a:lnTo>
                  <a:pt x="1598" y="184"/>
                </a:lnTo>
                <a:lnTo>
                  <a:pt x="1584" y="192"/>
                </a:lnTo>
                <a:lnTo>
                  <a:pt x="1568" y="196"/>
                </a:lnTo>
                <a:lnTo>
                  <a:pt x="1552" y="198"/>
                </a:lnTo>
                <a:lnTo>
                  <a:pt x="86" y="198"/>
                </a:lnTo>
                <a:lnTo>
                  <a:pt x="86" y="198"/>
                </a:lnTo>
                <a:lnTo>
                  <a:pt x="68" y="196"/>
                </a:lnTo>
                <a:lnTo>
                  <a:pt x="52" y="192"/>
                </a:lnTo>
                <a:lnTo>
                  <a:pt x="38" y="184"/>
                </a:lnTo>
                <a:lnTo>
                  <a:pt x="26" y="174"/>
                </a:lnTo>
                <a:lnTo>
                  <a:pt x="16" y="160"/>
                </a:lnTo>
                <a:lnTo>
                  <a:pt x="8" y="146"/>
                </a:lnTo>
                <a:lnTo>
                  <a:pt x="2" y="130"/>
                </a:lnTo>
                <a:lnTo>
                  <a:pt x="0" y="112"/>
                </a:lnTo>
                <a:lnTo>
                  <a:pt x="0" y="84"/>
                </a:lnTo>
                <a:lnTo>
                  <a:pt x="0" y="84"/>
                </a:lnTo>
                <a:lnTo>
                  <a:pt x="2" y="68"/>
                </a:lnTo>
                <a:lnTo>
                  <a:pt x="8" y="52"/>
                </a:lnTo>
                <a:lnTo>
                  <a:pt x="16" y="38"/>
                </a:lnTo>
                <a:lnTo>
                  <a:pt x="26" y="24"/>
                </a:lnTo>
                <a:lnTo>
                  <a:pt x="38" y="14"/>
                </a:lnTo>
                <a:lnTo>
                  <a:pt x="52" y="6"/>
                </a:lnTo>
                <a:lnTo>
                  <a:pt x="68" y="2"/>
                </a:lnTo>
                <a:lnTo>
                  <a:pt x="86" y="0"/>
                </a:lnTo>
                <a:lnTo>
                  <a:pt x="1552" y="0"/>
                </a:lnTo>
                <a:lnTo>
                  <a:pt x="1552" y="0"/>
                </a:lnTo>
                <a:lnTo>
                  <a:pt x="1568" y="2"/>
                </a:lnTo>
                <a:lnTo>
                  <a:pt x="1584" y="6"/>
                </a:lnTo>
                <a:lnTo>
                  <a:pt x="1598" y="14"/>
                </a:lnTo>
                <a:lnTo>
                  <a:pt x="1612" y="24"/>
                </a:lnTo>
                <a:lnTo>
                  <a:pt x="1622" y="38"/>
                </a:lnTo>
                <a:lnTo>
                  <a:pt x="1630" y="52"/>
                </a:lnTo>
                <a:lnTo>
                  <a:pt x="1634" y="68"/>
                </a:lnTo>
                <a:lnTo>
                  <a:pt x="1636" y="84"/>
                </a:lnTo>
                <a:lnTo>
                  <a:pt x="1636" y="112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部活動紹介</a:t>
            </a:r>
          </a:p>
        </p:txBody>
      </p:sp>
      <p:pic>
        <p:nvPicPr>
          <p:cNvPr id="17" name="図 16" descr="屋内, グループ, 人, 立つ が含まれている画像&#10;&#10;自動的に生成された説明">
            <a:extLst>
              <a:ext uri="{FF2B5EF4-FFF2-40B4-BE49-F238E27FC236}">
                <a16:creationId xmlns:a16="http://schemas.microsoft.com/office/drawing/2014/main" id="{36675BDF-5256-27C6-726C-1449A18E02C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486" y="8019856"/>
            <a:ext cx="1884618" cy="1413464"/>
          </a:xfrm>
          <a:prstGeom prst="rect">
            <a:avLst/>
          </a:prstGeom>
        </p:spPr>
      </p:pic>
      <p:pic>
        <p:nvPicPr>
          <p:cNvPr id="19" name="図 18" descr="バスケットボールの試合をしている人達&#10;&#10;中程度の精度で自動的に生成された説明">
            <a:extLst>
              <a:ext uri="{FF2B5EF4-FFF2-40B4-BE49-F238E27FC236}">
                <a16:creationId xmlns:a16="http://schemas.microsoft.com/office/drawing/2014/main" id="{692B3CCA-FDC5-30E5-53CA-6E9132C90CC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3537" y="8038696"/>
            <a:ext cx="1859498" cy="139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54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</TotalTime>
  <Words>716</Words>
  <Application>Microsoft Office PowerPoint</Application>
  <PresentationFormat>A3 297x420 mm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HGP創英角ｺﾞｼｯｸUB</vt:lpstr>
      <vt:lpstr>HGS創英角ｺﾞｼｯｸUB</vt:lpstr>
      <vt:lpstr>HG丸ｺﾞｼｯｸM-PRO</vt:lpstr>
      <vt:lpstr>HG創英角ﾎﾟｯﾌﾟ体</vt:lpstr>
      <vt:lpstr>ＭＳ ゴシック</vt:lpstr>
      <vt:lpstr>メイリオ</vt:lpstr>
      <vt:lpstr>游ゴシック</vt:lpstr>
      <vt:lpstr>Arial</vt:lpstr>
      <vt:lpstr>Calibri</vt:lpstr>
      <vt:lpstr>Calibri Light</vt:lpstr>
      <vt:lpstr>Century</vt:lpstr>
      <vt:lpstr>Courier New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09605134</dc:creator>
  <cp:lastModifiedBy>水谷　美恵子</cp:lastModifiedBy>
  <cp:revision>100</cp:revision>
  <cp:lastPrinted>2025-05-08T05:19:49Z</cp:lastPrinted>
  <dcterms:created xsi:type="dcterms:W3CDTF">2015-02-24T10:08:59Z</dcterms:created>
  <dcterms:modified xsi:type="dcterms:W3CDTF">2025-05-12T10:42:09Z</dcterms:modified>
</cp:coreProperties>
</file>